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sldIdLst>
    <p:sldId id="280" r:id="rId5"/>
    <p:sldId id="256" r:id="rId6"/>
    <p:sldId id="273" r:id="rId7"/>
    <p:sldId id="277" r:id="rId8"/>
    <p:sldId id="283" r:id="rId9"/>
    <p:sldId id="287" r:id="rId10"/>
    <p:sldId id="288" r:id="rId11"/>
    <p:sldId id="289" r:id="rId12"/>
    <p:sldId id="284" r:id="rId13"/>
    <p:sldId id="285" r:id="rId14"/>
    <p:sldId id="301" r:id="rId15"/>
    <p:sldId id="286" r:id="rId16"/>
    <p:sldId id="291" r:id="rId17"/>
    <p:sldId id="296" r:id="rId18"/>
    <p:sldId id="290" r:id="rId19"/>
    <p:sldId id="269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79" r:id="rId29"/>
    <p:sldId id="298" r:id="rId30"/>
    <p:sldId id="267" r:id="rId31"/>
    <p:sldId id="270" r:id="rId32"/>
    <p:sldId id="272" r:id="rId33"/>
    <p:sldId id="292" r:id="rId34"/>
    <p:sldId id="293" r:id="rId35"/>
    <p:sldId id="294" r:id="rId36"/>
    <p:sldId id="295" r:id="rId37"/>
    <p:sldId id="300" r:id="rId38"/>
    <p:sldId id="297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497C1EE-42E2-4F64-9276-63D9B2CC0525}">
          <p14:sldIdLst>
            <p14:sldId id="280"/>
          </p14:sldIdLst>
        </p14:section>
        <p14:section name="Harvey" id="{C032ADE8-FDDB-46C2-9D41-C216FB47A401}">
          <p14:sldIdLst>
            <p14:sldId id="256"/>
            <p14:sldId id="273"/>
            <p14:sldId id="277"/>
            <p14:sldId id="283"/>
            <p14:sldId id="287"/>
            <p14:sldId id="288"/>
            <p14:sldId id="289"/>
            <p14:sldId id="284"/>
            <p14:sldId id="285"/>
            <p14:sldId id="301"/>
            <p14:sldId id="286"/>
            <p14:sldId id="291"/>
            <p14:sldId id="296"/>
            <p14:sldId id="290"/>
          </p14:sldIdLst>
        </p14:section>
        <p14:section name="George" id="{8A37B332-9AE7-4C27-A95E-4684BCE599AA}">
          <p14:sldIdLst>
            <p14:sldId id="269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79"/>
            <p14:sldId id="298"/>
            <p14:sldId id="267"/>
          </p14:sldIdLst>
        </p14:section>
        <p14:section name="Paul" id="{7869D624-A5F5-4292-B7CB-C3DCA1D039A0}">
          <p14:sldIdLst>
            <p14:sldId id="270"/>
            <p14:sldId id="272"/>
            <p14:sldId id="292"/>
            <p14:sldId id="293"/>
            <p14:sldId id="294"/>
            <p14:sldId id="295"/>
            <p14:sldId id="300"/>
            <p14:sldId id="297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26A1B-B40D-429B-82D7-F20AA8326884}" v="196" dt="2024-12-17T14:24:57.002"/>
    <p1510:client id="{57C6335A-5436-4F3A-BFA9-7ED62C3B98B6}" v="34" dt="2024-12-17T11:26:16.859"/>
    <p1510:client id="{74467B1E-E7EE-4614-88A4-8167B891A689}" v="214" dt="2024-12-17T14:55:04.418"/>
    <p1510:client id="{8B5A5ACC-07AD-4575-AD47-C82AB6333124}" v="228" dt="2024-12-17T11:52:48.610"/>
    <p1510:client id="{A9960A9A-1122-A981-216E-BB47CC5CF903}" v="46" dt="2024-12-17T11:54:17.643"/>
    <p1510:client id="{CE61A547-EB35-4596-BB05-494255ABC5B7}" v="1794" dt="2024-12-17T12:47:47.774"/>
    <p1510:client id="{E5FF2B77-9220-D587-077A-8B16778A6AC4}" v="2" dt="2024-12-17T13:45:04.6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Mann (Student)" userId="S::george2.mann@live.uwe.ac.uk::b3e486e8-f929-4216-ad56-07d9c3029306" providerId="AD" clId="Web-{3A7E2579-D3B7-5E0B-B364-C404BE48AC3C}"/>
    <pc:docChg chg="addSld delSld modSld">
      <pc:chgData name="George Mann (Student)" userId="S::george2.mann@live.uwe.ac.uk::b3e486e8-f929-4216-ad56-07d9c3029306" providerId="AD" clId="Web-{3A7E2579-D3B7-5E0B-B364-C404BE48AC3C}" dt="2024-12-12T09:11:32.451" v="106"/>
      <pc:docMkLst>
        <pc:docMk/>
      </pc:docMkLst>
      <pc:sldChg chg="modSp">
        <pc:chgData name="George Mann (Student)" userId="S::george2.mann@live.uwe.ac.uk::b3e486e8-f929-4216-ad56-07d9c3029306" providerId="AD" clId="Web-{3A7E2579-D3B7-5E0B-B364-C404BE48AC3C}" dt="2024-12-12T08:52:23.673" v="4" actId="20577"/>
        <pc:sldMkLst>
          <pc:docMk/>
          <pc:sldMk cId="1356842208" sldId="259"/>
        </pc:sldMkLst>
      </pc:sldChg>
      <pc:sldChg chg="modSp del">
        <pc:chgData name="George Mann (Student)" userId="S::george2.mann@live.uwe.ac.uk::b3e486e8-f929-4216-ad56-07d9c3029306" providerId="AD" clId="Web-{3A7E2579-D3B7-5E0B-B364-C404BE48AC3C}" dt="2024-12-12T08:55:18.177" v="8"/>
        <pc:sldMkLst>
          <pc:docMk/>
          <pc:sldMk cId="485074990" sldId="265"/>
        </pc:sldMkLst>
      </pc:sldChg>
      <pc:sldChg chg="del">
        <pc:chgData name="George Mann (Student)" userId="S::george2.mann@live.uwe.ac.uk::b3e486e8-f929-4216-ad56-07d9c3029306" providerId="AD" clId="Web-{3A7E2579-D3B7-5E0B-B364-C404BE48AC3C}" dt="2024-12-12T08:55:15.489" v="7"/>
        <pc:sldMkLst>
          <pc:docMk/>
          <pc:sldMk cId="2974411230" sldId="266"/>
        </pc:sldMkLst>
      </pc:sldChg>
      <pc:sldChg chg="delSp modSp add replId">
        <pc:chgData name="George Mann (Student)" userId="S::george2.mann@live.uwe.ac.uk::b3e486e8-f929-4216-ad56-07d9c3029306" providerId="AD" clId="Web-{3A7E2579-D3B7-5E0B-B364-C404BE48AC3C}" dt="2024-12-12T09:07:30.663" v="55" actId="20577"/>
        <pc:sldMkLst>
          <pc:docMk/>
          <pc:sldMk cId="2602085515" sldId="278"/>
        </pc:sldMkLst>
        <pc:spChg chg="mod">
          <ac:chgData name="George Mann (Student)" userId="S::george2.mann@live.uwe.ac.uk::b3e486e8-f929-4216-ad56-07d9c3029306" providerId="AD" clId="Web-{3A7E2579-D3B7-5E0B-B364-C404BE48AC3C}" dt="2024-12-12T09:06:50.772" v="45" actId="20577"/>
          <ac:spMkLst>
            <pc:docMk/>
            <pc:sldMk cId="2602085515" sldId="278"/>
            <ac:spMk id="2" creationId="{DFBC1652-5C2C-8CCB-9150-0AFD002F14FA}"/>
          </ac:spMkLst>
        </pc:spChg>
        <pc:spChg chg="mod">
          <ac:chgData name="George Mann (Student)" userId="S::george2.mann@live.uwe.ac.uk::b3e486e8-f929-4216-ad56-07d9c3029306" providerId="AD" clId="Web-{3A7E2579-D3B7-5E0B-B364-C404BE48AC3C}" dt="2024-12-12T09:07:30.663" v="55" actId="20577"/>
          <ac:spMkLst>
            <pc:docMk/>
            <pc:sldMk cId="2602085515" sldId="278"/>
            <ac:spMk id="3" creationId="{DA742ED9-379A-49D8-34E5-F910A4C7ACFA}"/>
          </ac:spMkLst>
        </pc:spChg>
      </pc:sldChg>
      <pc:sldChg chg="addSp delSp modSp add replId">
        <pc:chgData name="George Mann (Student)" userId="S::george2.mann@live.uwe.ac.uk::b3e486e8-f929-4216-ad56-07d9c3029306" providerId="AD" clId="Web-{3A7E2579-D3B7-5E0B-B364-C404BE48AC3C}" dt="2024-12-12T09:11:32.451" v="106"/>
        <pc:sldMkLst>
          <pc:docMk/>
          <pc:sldMk cId="1445429906" sldId="279"/>
        </pc:sldMkLst>
        <pc:spChg chg="mod">
          <ac:chgData name="George Mann (Student)" userId="S::george2.mann@live.uwe.ac.uk::b3e486e8-f929-4216-ad56-07d9c3029306" providerId="AD" clId="Web-{3A7E2579-D3B7-5E0B-B364-C404BE48AC3C}" dt="2024-12-12T09:11:32.451" v="106"/>
          <ac:spMkLst>
            <pc:docMk/>
            <pc:sldMk cId="1445429906" sldId="279"/>
            <ac:spMk id="2" creationId="{DFBC1652-5C2C-8CCB-9150-0AFD002F14FA}"/>
          </ac:spMkLst>
        </pc:spChg>
        <pc:spChg chg="mod">
          <ac:chgData name="George Mann (Student)" userId="S::george2.mann@live.uwe.ac.uk::b3e486e8-f929-4216-ad56-07d9c3029306" providerId="AD" clId="Web-{3A7E2579-D3B7-5E0B-B364-C404BE48AC3C}" dt="2024-12-12T09:11:32.451" v="106"/>
          <ac:spMkLst>
            <pc:docMk/>
            <pc:sldMk cId="1445429906" sldId="279"/>
            <ac:spMk id="3" creationId="{DA742ED9-379A-49D8-34E5-F910A4C7ACFA}"/>
          </ac:spMkLst>
        </pc:spChg>
      </pc:sldChg>
    </pc:docChg>
  </pc:docChgLst>
  <pc:docChgLst>
    <pc:chgData name="Paul Evans (Student)" userId="ec1bd633-1bd8-4759-807f-c05079f8dfc7" providerId="ADAL" clId="{8B5A5ACC-07AD-4575-AD47-C82AB6333124}"/>
    <pc:docChg chg="undo redo custSel addSld modSld modSection">
      <pc:chgData name="Paul Evans (Student)" userId="ec1bd633-1bd8-4759-807f-c05079f8dfc7" providerId="ADAL" clId="{8B5A5ACC-07AD-4575-AD47-C82AB6333124}" dt="2024-12-17T11:52:48.610" v="232" actId="5793"/>
      <pc:docMkLst>
        <pc:docMk/>
      </pc:docMkLst>
      <pc:sldChg chg="modSp mod">
        <pc:chgData name="Paul Evans (Student)" userId="ec1bd633-1bd8-4759-807f-c05079f8dfc7" providerId="ADAL" clId="{8B5A5ACC-07AD-4575-AD47-C82AB6333124}" dt="2024-12-17T11:36:35.145" v="77" actId="20577"/>
        <pc:sldMkLst>
          <pc:docMk/>
          <pc:sldMk cId="3075275735" sldId="270"/>
        </pc:sldMkLst>
        <pc:spChg chg="mod">
          <ac:chgData name="Paul Evans (Student)" userId="ec1bd633-1bd8-4759-807f-c05079f8dfc7" providerId="ADAL" clId="{8B5A5ACC-07AD-4575-AD47-C82AB6333124}" dt="2024-12-17T11:36:35.145" v="77" actId="20577"/>
          <ac:spMkLst>
            <pc:docMk/>
            <pc:sldMk cId="3075275735" sldId="270"/>
            <ac:spMk id="2" creationId="{00000000-0000-0000-0000-000000000000}"/>
          </ac:spMkLst>
        </pc:spChg>
      </pc:sldChg>
      <pc:sldChg chg="addSp modSp mod">
        <pc:chgData name="Paul Evans (Student)" userId="ec1bd633-1bd8-4759-807f-c05079f8dfc7" providerId="ADAL" clId="{8B5A5ACC-07AD-4575-AD47-C82AB6333124}" dt="2024-12-17T11:49:05.514" v="216" actId="207"/>
        <pc:sldMkLst>
          <pc:docMk/>
          <pc:sldMk cId="3365019679" sldId="272"/>
        </pc:sldMkLst>
        <pc:spChg chg="mod">
          <ac:chgData name="Paul Evans (Student)" userId="ec1bd633-1bd8-4759-807f-c05079f8dfc7" providerId="ADAL" clId="{8B5A5ACC-07AD-4575-AD47-C82AB6333124}" dt="2024-12-17T11:37:56.369" v="93" actId="27636"/>
          <ac:spMkLst>
            <pc:docMk/>
            <pc:sldMk cId="3365019679" sldId="272"/>
            <ac:spMk id="2" creationId="{B3138EB3-BA24-621C-6C9B-E2E6C2711716}"/>
          </ac:spMkLst>
        </pc:spChg>
        <pc:spChg chg="mod">
          <ac:chgData name="Paul Evans (Student)" userId="ec1bd633-1bd8-4759-807f-c05079f8dfc7" providerId="ADAL" clId="{8B5A5ACC-07AD-4575-AD47-C82AB6333124}" dt="2024-12-17T11:48:36.985" v="211" actId="208"/>
          <ac:spMkLst>
            <pc:docMk/>
            <pc:sldMk cId="3365019679" sldId="272"/>
            <ac:spMk id="3" creationId="{99F1F9E1-E57F-34EC-0834-6C47E1E8DA2C}"/>
          </ac:spMkLst>
        </pc:spChg>
        <pc:spChg chg="mod">
          <ac:chgData name="Paul Evans (Student)" userId="ec1bd633-1bd8-4759-807f-c05079f8dfc7" providerId="ADAL" clId="{8B5A5ACC-07AD-4575-AD47-C82AB6333124}" dt="2024-12-17T11:48:41.828" v="213" actId="1076"/>
          <ac:spMkLst>
            <pc:docMk/>
            <pc:sldMk cId="3365019679" sldId="272"/>
            <ac:spMk id="4" creationId="{06012E94-4A0F-4CDB-9121-2757AB627D56}"/>
          </ac:spMkLst>
        </pc:spChg>
        <pc:spChg chg="add mod">
          <ac:chgData name="Paul Evans (Student)" userId="ec1bd633-1bd8-4759-807f-c05079f8dfc7" providerId="ADAL" clId="{8B5A5ACC-07AD-4575-AD47-C82AB6333124}" dt="2024-12-17T11:48:26.192" v="210" actId="207"/>
          <ac:spMkLst>
            <pc:docMk/>
            <pc:sldMk cId="3365019679" sldId="272"/>
            <ac:spMk id="6" creationId="{69437EC8-894B-7547-6412-686AA76A2849}"/>
          </ac:spMkLst>
        </pc:spChg>
        <pc:spChg chg="add mod">
          <ac:chgData name="Paul Evans (Student)" userId="ec1bd633-1bd8-4759-807f-c05079f8dfc7" providerId="ADAL" clId="{8B5A5ACC-07AD-4575-AD47-C82AB6333124}" dt="2024-12-17T11:49:05.514" v="216" actId="207"/>
          <ac:spMkLst>
            <pc:docMk/>
            <pc:sldMk cId="3365019679" sldId="272"/>
            <ac:spMk id="8" creationId="{25D2F8CC-B53E-B7A1-83F0-4CD204FC9F54}"/>
          </ac:spMkLst>
        </pc:spChg>
      </pc:sldChg>
      <pc:sldChg chg="addSp delSp modSp new mod setBg">
        <pc:chgData name="Paul Evans (Student)" userId="ec1bd633-1bd8-4759-807f-c05079f8dfc7" providerId="ADAL" clId="{8B5A5ACC-07AD-4575-AD47-C82AB6333124}" dt="2024-12-17T11:52:48.610" v="232" actId="5793"/>
        <pc:sldMkLst>
          <pc:docMk/>
          <pc:sldMk cId="170610486" sldId="292"/>
        </pc:sldMkLst>
        <pc:spChg chg="mod">
          <ac:chgData name="Paul Evans (Student)" userId="ec1bd633-1bd8-4759-807f-c05079f8dfc7" providerId="ADAL" clId="{8B5A5ACC-07AD-4575-AD47-C82AB6333124}" dt="2024-12-17T11:52:31.987" v="226" actId="5793"/>
          <ac:spMkLst>
            <pc:docMk/>
            <pc:sldMk cId="170610486" sldId="292"/>
            <ac:spMk id="2" creationId="{DA637D0C-B358-DE96-98CD-FE1AEE014F4B}"/>
          </ac:spMkLst>
        </pc:spChg>
        <pc:spChg chg="mod">
          <ac:chgData name="Paul Evans (Student)" userId="ec1bd633-1bd8-4759-807f-c05079f8dfc7" providerId="ADAL" clId="{8B5A5ACC-07AD-4575-AD47-C82AB6333124}" dt="2024-12-17T11:52:48.610" v="232" actId="5793"/>
          <ac:spMkLst>
            <pc:docMk/>
            <pc:sldMk cId="170610486" sldId="292"/>
            <ac:spMk id="3" creationId="{D1C9AE85-FBF4-15A1-110B-469004CB4268}"/>
          </ac:spMkLst>
        </pc:spChg>
        <pc:spChg chg="add del">
          <ac:chgData name="Paul Evans (Student)" userId="ec1bd633-1bd8-4759-807f-c05079f8dfc7" providerId="ADAL" clId="{8B5A5ACC-07AD-4575-AD47-C82AB6333124}" dt="2024-12-17T11:28:40.214" v="4" actId="478"/>
          <ac:spMkLst>
            <pc:docMk/>
            <pc:sldMk cId="170610486" sldId="292"/>
            <ac:spMk id="5" creationId="{F1F4E823-32B0-C3D3-12FC-1FF193DD6599}"/>
          </ac:spMkLst>
        </pc:spChg>
        <pc:spChg chg="add mod">
          <ac:chgData name="Paul Evans (Student)" userId="ec1bd633-1bd8-4759-807f-c05079f8dfc7" providerId="ADAL" clId="{8B5A5ACC-07AD-4575-AD47-C82AB6333124}" dt="2024-12-17T11:47:23.569" v="202" actId="1076"/>
          <ac:spMkLst>
            <pc:docMk/>
            <pc:sldMk cId="170610486" sldId="292"/>
            <ac:spMk id="7" creationId="{1E8D030F-75E9-2119-B1A9-0A953537CD33}"/>
          </ac:spMkLst>
        </pc:spChg>
        <pc:spChg chg="add">
          <ac:chgData name="Paul Evans (Student)" userId="ec1bd633-1bd8-4759-807f-c05079f8dfc7" providerId="ADAL" clId="{8B5A5ACC-07AD-4575-AD47-C82AB6333124}" dt="2024-12-17T11:47:10.454" v="199" actId="26606"/>
          <ac:spMkLst>
            <pc:docMk/>
            <pc:sldMk cId="170610486" sldId="292"/>
            <ac:spMk id="12" creationId="{428D436F-9ACD-4C92-AFC8-C934C527A6A4}"/>
          </ac:spMkLst>
        </pc:spChg>
        <pc:spChg chg="add">
          <ac:chgData name="Paul Evans (Student)" userId="ec1bd633-1bd8-4759-807f-c05079f8dfc7" providerId="ADAL" clId="{8B5A5ACC-07AD-4575-AD47-C82AB6333124}" dt="2024-12-17T11:47:10.454" v="199" actId="26606"/>
          <ac:spMkLst>
            <pc:docMk/>
            <pc:sldMk cId="170610486" sldId="292"/>
            <ac:spMk id="14" creationId="{090538E0-A884-4E60-A6AB-77D830E2FCED}"/>
          </ac:spMkLst>
        </pc:spChg>
        <pc:spChg chg="add">
          <ac:chgData name="Paul Evans (Student)" userId="ec1bd633-1bd8-4759-807f-c05079f8dfc7" providerId="ADAL" clId="{8B5A5ACC-07AD-4575-AD47-C82AB6333124}" dt="2024-12-17T11:47:10.454" v="199" actId="26606"/>
          <ac:spMkLst>
            <pc:docMk/>
            <pc:sldMk cId="170610486" sldId="292"/>
            <ac:spMk id="16" creationId="{DB0D7DD0-1C67-4D4C-9E06-678233DB8468}"/>
          </ac:spMkLst>
        </pc:spChg>
      </pc:sldChg>
      <pc:sldChg chg="addSp modSp new mod">
        <pc:chgData name="Paul Evans (Student)" userId="ec1bd633-1bd8-4759-807f-c05079f8dfc7" providerId="ADAL" clId="{8B5A5ACC-07AD-4575-AD47-C82AB6333124}" dt="2024-12-17T11:44:58.214" v="192" actId="1076"/>
        <pc:sldMkLst>
          <pc:docMk/>
          <pc:sldMk cId="2376459535" sldId="293"/>
        </pc:sldMkLst>
        <pc:spChg chg="mod">
          <ac:chgData name="Paul Evans (Student)" userId="ec1bd633-1bd8-4759-807f-c05079f8dfc7" providerId="ADAL" clId="{8B5A5ACC-07AD-4575-AD47-C82AB6333124}" dt="2024-12-17T11:40:17.647" v="141" actId="27636"/>
          <ac:spMkLst>
            <pc:docMk/>
            <pc:sldMk cId="2376459535" sldId="293"/>
            <ac:spMk id="2" creationId="{4AB2C944-A828-2E2A-B0D1-B519B544DFFC}"/>
          </ac:spMkLst>
        </pc:spChg>
        <pc:spChg chg="mod">
          <ac:chgData name="Paul Evans (Student)" userId="ec1bd633-1bd8-4759-807f-c05079f8dfc7" providerId="ADAL" clId="{8B5A5ACC-07AD-4575-AD47-C82AB6333124}" dt="2024-12-17T11:44:35.371" v="187" actId="20577"/>
          <ac:spMkLst>
            <pc:docMk/>
            <pc:sldMk cId="2376459535" sldId="293"/>
            <ac:spMk id="3" creationId="{17E0FDBB-A86F-3CC4-AD7F-07F2767EBAA0}"/>
          </ac:spMkLst>
        </pc:spChg>
        <pc:spChg chg="add mod">
          <ac:chgData name="Paul Evans (Student)" userId="ec1bd633-1bd8-4759-807f-c05079f8dfc7" providerId="ADAL" clId="{8B5A5ACC-07AD-4575-AD47-C82AB6333124}" dt="2024-12-17T11:44:58.214" v="192" actId="1076"/>
          <ac:spMkLst>
            <pc:docMk/>
            <pc:sldMk cId="2376459535" sldId="293"/>
            <ac:spMk id="5" creationId="{6B475B0C-328A-9905-0774-75268A1E3A91}"/>
          </ac:spMkLst>
        </pc:spChg>
      </pc:sldChg>
      <pc:sldChg chg="addSp modSp new mod setBg">
        <pc:chgData name="Paul Evans (Student)" userId="ec1bd633-1bd8-4759-807f-c05079f8dfc7" providerId="ADAL" clId="{8B5A5ACC-07AD-4575-AD47-C82AB6333124}" dt="2024-12-17T11:46:51.143" v="198" actId="26606"/>
        <pc:sldMkLst>
          <pc:docMk/>
          <pc:sldMk cId="3329643054" sldId="294"/>
        </pc:sldMkLst>
        <pc:spChg chg="mod">
          <ac:chgData name="Paul Evans (Student)" userId="ec1bd633-1bd8-4759-807f-c05079f8dfc7" providerId="ADAL" clId="{8B5A5ACC-07AD-4575-AD47-C82AB6333124}" dt="2024-12-17T11:46:51.143" v="198" actId="26606"/>
          <ac:spMkLst>
            <pc:docMk/>
            <pc:sldMk cId="3329643054" sldId="294"/>
            <ac:spMk id="2" creationId="{FD5CF764-C301-FC8A-A921-D288060BCD54}"/>
          </ac:spMkLst>
        </pc:spChg>
        <pc:spChg chg="mod">
          <ac:chgData name="Paul Evans (Student)" userId="ec1bd633-1bd8-4759-807f-c05079f8dfc7" providerId="ADAL" clId="{8B5A5ACC-07AD-4575-AD47-C82AB6333124}" dt="2024-12-17T11:46:51.143" v="198" actId="26606"/>
          <ac:spMkLst>
            <pc:docMk/>
            <pc:sldMk cId="3329643054" sldId="294"/>
            <ac:spMk id="3" creationId="{B9D3E708-EE3D-8E80-ADB2-F90223A1BC40}"/>
          </ac:spMkLst>
        </pc:spChg>
        <pc:spChg chg="add">
          <ac:chgData name="Paul Evans (Student)" userId="ec1bd633-1bd8-4759-807f-c05079f8dfc7" providerId="ADAL" clId="{8B5A5ACC-07AD-4575-AD47-C82AB6333124}" dt="2024-12-17T11:46:51.143" v="198" actId="26606"/>
          <ac:spMkLst>
            <pc:docMk/>
            <pc:sldMk cId="3329643054" sldId="294"/>
            <ac:spMk id="8" creationId="{907EF6B7-1338-4443-8C46-6A318D952DFD}"/>
          </ac:spMkLst>
        </pc:spChg>
        <pc:spChg chg="add">
          <ac:chgData name="Paul Evans (Student)" userId="ec1bd633-1bd8-4759-807f-c05079f8dfc7" providerId="ADAL" clId="{8B5A5ACC-07AD-4575-AD47-C82AB6333124}" dt="2024-12-17T11:46:51.143" v="198" actId="26606"/>
          <ac:spMkLst>
            <pc:docMk/>
            <pc:sldMk cId="3329643054" sldId="294"/>
            <ac:spMk id="10" creationId="{DAAE4CDD-124C-4DCF-9584-B6033B545DD5}"/>
          </ac:spMkLst>
        </pc:spChg>
        <pc:spChg chg="add">
          <ac:chgData name="Paul Evans (Student)" userId="ec1bd633-1bd8-4759-807f-c05079f8dfc7" providerId="ADAL" clId="{8B5A5ACC-07AD-4575-AD47-C82AB6333124}" dt="2024-12-17T11:46:51.143" v="198" actId="26606"/>
          <ac:spMkLst>
            <pc:docMk/>
            <pc:sldMk cId="3329643054" sldId="294"/>
            <ac:spMk id="12" creationId="{081E4A58-353D-44AE-B2FC-2A74E2E400F7}"/>
          </ac:spMkLst>
        </pc:spChg>
      </pc:sldChg>
      <pc:sldChg chg="addSp delSp modSp new mod">
        <pc:chgData name="Paul Evans (Student)" userId="ec1bd633-1bd8-4759-807f-c05079f8dfc7" providerId="ADAL" clId="{8B5A5ACC-07AD-4575-AD47-C82AB6333124}" dt="2024-12-17T11:42:11.835" v="166" actId="113"/>
        <pc:sldMkLst>
          <pc:docMk/>
          <pc:sldMk cId="3249832269" sldId="295"/>
        </pc:sldMkLst>
        <pc:spChg chg="mod">
          <ac:chgData name="Paul Evans (Student)" userId="ec1bd633-1bd8-4759-807f-c05079f8dfc7" providerId="ADAL" clId="{8B5A5ACC-07AD-4575-AD47-C82AB6333124}" dt="2024-12-17T11:42:11.835" v="166" actId="113"/>
          <ac:spMkLst>
            <pc:docMk/>
            <pc:sldMk cId="3249832269" sldId="295"/>
            <ac:spMk id="2" creationId="{A1371AC9-1BC0-65FD-30CD-1CE5928E1086}"/>
          </ac:spMkLst>
        </pc:spChg>
        <pc:spChg chg="del">
          <ac:chgData name="Paul Evans (Student)" userId="ec1bd633-1bd8-4759-807f-c05079f8dfc7" providerId="ADAL" clId="{8B5A5ACC-07AD-4575-AD47-C82AB6333124}" dt="2024-12-17T11:33:38.840" v="29"/>
          <ac:spMkLst>
            <pc:docMk/>
            <pc:sldMk cId="3249832269" sldId="295"/>
            <ac:spMk id="3" creationId="{ACE7D9FC-D252-FA95-E29D-72A5A0B6A5A5}"/>
          </ac:spMkLst>
        </pc:spChg>
        <pc:spChg chg="add del mod">
          <ac:chgData name="Paul Evans (Student)" userId="ec1bd633-1bd8-4759-807f-c05079f8dfc7" providerId="ADAL" clId="{8B5A5ACC-07AD-4575-AD47-C82AB6333124}" dt="2024-12-17T11:33:23.587" v="28" actId="478"/>
          <ac:spMkLst>
            <pc:docMk/>
            <pc:sldMk cId="3249832269" sldId="295"/>
            <ac:spMk id="5" creationId="{8C9C90B2-69DD-1BC1-AD15-1CAF00965237}"/>
          </ac:spMkLst>
        </pc:spChg>
        <pc:spChg chg="add mod">
          <ac:chgData name="Paul Evans (Student)" userId="ec1bd633-1bd8-4759-807f-c05079f8dfc7" providerId="ADAL" clId="{8B5A5ACC-07AD-4575-AD47-C82AB6333124}" dt="2024-12-17T11:40:52.796" v="149" actId="1076"/>
          <ac:spMkLst>
            <pc:docMk/>
            <pc:sldMk cId="3249832269" sldId="295"/>
            <ac:spMk id="6" creationId="{B5544AFA-2DB3-D838-E9C1-EC544928C3FD}"/>
          </ac:spMkLst>
        </pc:spChg>
        <pc:spChg chg="add del">
          <ac:chgData name="Paul Evans (Student)" userId="ec1bd633-1bd8-4759-807f-c05079f8dfc7" providerId="ADAL" clId="{8B5A5ACC-07AD-4575-AD47-C82AB6333124}" dt="2024-12-17T11:34:12.489" v="35" actId="22"/>
          <ac:spMkLst>
            <pc:docMk/>
            <pc:sldMk cId="3249832269" sldId="295"/>
            <ac:spMk id="8" creationId="{68A89975-1BEB-E474-A8D8-60767DB1A66E}"/>
          </ac:spMkLst>
        </pc:spChg>
        <pc:spChg chg="add del">
          <ac:chgData name="Paul Evans (Student)" userId="ec1bd633-1bd8-4759-807f-c05079f8dfc7" providerId="ADAL" clId="{8B5A5ACC-07AD-4575-AD47-C82AB6333124}" dt="2024-12-17T11:34:14.120" v="37" actId="22"/>
          <ac:spMkLst>
            <pc:docMk/>
            <pc:sldMk cId="3249832269" sldId="295"/>
            <ac:spMk id="10" creationId="{13C4D072-6223-8AEB-4D91-7C1170E6E94B}"/>
          </ac:spMkLst>
        </pc:spChg>
        <pc:spChg chg="add mod">
          <ac:chgData name="Paul Evans (Student)" userId="ec1bd633-1bd8-4759-807f-c05079f8dfc7" providerId="ADAL" clId="{8B5A5ACC-07AD-4575-AD47-C82AB6333124}" dt="2024-12-17T11:42:02.038" v="163" actId="404"/>
          <ac:spMkLst>
            <pc:docMk/>
            <pc:sldMk cId="3249832269" sldId="295"/>
            <ac:spMk id="12" creationId="{574B649B-92E6-C0A2-3B1A-87A78CA89973}"/>
          </ac:spMkLst>
        </pc:spChg>
      </pc:sldChg>
      <pc:sldChg chg="addSp delSp modSp new mod setBg">
        <pc:chgData name="Paul Evans (Student)" userId="ec1bd633-1bd8-4759-807f-c05079f8dfc7" providerId="ADAL" clId="{8B5A5ACC-07AD-4575-AD47-C82AB6333124}" dt="2024-12-17T11:47:35.470" v="206" actId="1076"/>
        <pc:sldMkLst>
          <pc:docMk/>
          <pc:sldMk cId="3184357516" sldId="297"/>
        </pc:sldMkLst>
        <pc:spChg chg="mod">
          <ac:chgData name="Paul Evans (Student)" userId="ec1bd633-1bd8-4759-807f-c05079f8dfc7" providerId="ADAL" clId="{8B5A5ACC-07AD-4575-AD47-C82AB6333124}" dt="2024-12-17T11:46:14.056" v="197" actId="26606"/>
          <ac:spMkLst>
            <pc:docMk/>
            <pc:sldMk cId="3184357516" sldId="297"/>
            <ac:spMk id="2" creationId="{AC9D4197-A873-B548-5887-C26E9FEB2E84}"/>
          </ac:spMkLst>
        </pc:spChg>
        <pc:spChg chg="mod">
          <ac:chgData name="Paul Evans (Student)" userId="ec1bd633-1bd8-4759-807f-c05079f8dfc7" providerId="ADAL" clId="{8B5A5ACC-07AD-4575-AD47-C82AB6333124}" dt="2024-12-17T11:46:14.056" v="197" actId="26606"/>
          <ac:spMkLst>
            <pc:docMk/>
            <pc:sldMk cId="3184357516" sldId="297"/>
            <ac:spMk id="3" creationId="{F34BC372-CEF4-6EF3-DEAF-9A539AFA2C2A}"/>
          </ac:spMkLst>
        </pc:spChg>
        <pc:spChg chg="add del">
          <ac:chgData name="Paul Evans (Student)" userId="ec1bd633-1bd8-4759-807f-c05079f8dfc7" providerId="ADAL" clId="{8B5A5ACC-07AD-4575-AD47-C82AB6333124}" dt="2024-12-17T11:35:22.286" v="45" actId="22"/>
          <ac:spMkLst>
            <pc:docMk/>
            <pc:sldMk cId="3184357516" sldId="297"/>
            <ac:spMk id="5" creationId="{AC130DB3-C3BA-54A2-231D-CF5E0104C694}"/>
          </ac:spMkLst>
        </pc:spChg>
        <pc:spChg chg="add mod">
          <ac:chgData name="Paul Evans (Student)" userId="ec1bd633-1bd8-4759-807f-c05079f8dfc7" providerId="ADAL" clId="{8B5A5ACC-07AD-4575-AD47-C82AB6333124}" dt="2024-12-17T11:47:35.470" v="206" actId="1076"/>
          <ac:spMkLst>
            <pc:docMk/>
            <pc:sldMk cId="3184357516" sldId="297"/>
            <ac:spMk id="7" creationId="{A2BB1A96-BBA6-1782-23B4-819192A95B2A}"/>
          </ac:spMkLst>
        </pc:spChg>
        <pc:spChg chg="add">
          <ac:chgData name="Paul Evans (Student)" userId="ec1bd633-1bd8-4759-807f-c05079f8dfc7" providerId="ADAL" clId="{8B5A5ACC-07AD-4575-AD47-C82AB6333124}" dt="2024-12-17T11:46:14.056" v="197" actId="26606"/>
          <ac:spMkLst>
            <pc:docMk/>
            <pc:sldMk cId="3184357516" sldId="297"/>
            <ac:spMk id="12" creationId="{428D436F-9ACD-4C92-AFC8-C934C527A6A4}"/>
          </ac:spMkLst>
        </pc:spChg>
        <pc:spChg chg="add">
          <ac:chgData name="Paul Evans (Student)" userId="ec1bd633-1bd8-4759-807f-c05079f8dfc7" providerId="ADAL" clId="{8B5A5ACC-07AD-4575-AD47-C82AB6333124}" dt="2024-12-17T11:46:14.056" v="197" actId="26606"/>
          <ac:spMkLst>
            <pc:docMk/>
            <pc:sldMk cId="3184357516" sldId="297"/>
            <ac:spMk id="14" creationId="{090538E0-A884-4E60-A6AB-77D830E2FCED}"/>
          </ac:spMkLst>
        </pc:spChg>
        <pc:spChg chg="add">
          <ac:chgData name="Paul Evans (Student)" userId="ec1bd633-1bd8-4759-807f-c05079f8dfc7" providerId="ADAL" clId="{8B5A5ACC-07AD-4575-AD47-C82AB6333124}" dt="2024-12-17T11:46:14.056" v="197" actId="26606"/>
          <ac:spMkLst>
            <pc:docMk/>
            <pc:sldMk cId="3184357516" sldId="297"/>
            <ac:spMk id="16" creationId="{DB0D7DD0-1C67-4D4C-9E06-678233DB8468}"/>
          </ac:spMkLst>
        </pc:spChg>
      </pc:sldChg>
    </pc:docChg>
  </pc:docChgLst>
  <pc:docChgLst>
    <pc:chgData name="George Mann (Student)" userId="S::george2.mann@live.uwe.ac.uk::b3e486e8-f929-4216-ad56-07d9c3029306" providerId="AD" clId="Web-{A9960A9A-1122-A981-216E-BB47CC5CF903}"/>
    <pc:docChg chg="addSld delSld modSld modSection">
      <pc:chgData name="George Mann (Student)" userId="S::george2.mann@live.uwe.ac.uk::b3e486e8-f929-4216-ad56-07d9c3029306" providerId="AD" clId="Web-{A9960A9A-1122-A981-216E-BB47CC5CF903}" dt="2024-12-17T11:54:17.643" v="42" actId="20577"/>
      <pc:docMkLst>
        <pc:docMk/>
      </pc:docMkLst>
      <pc:sldChg chg="modSp">
        <pc:chgData name="George Mann (Student)" userId="S::george2.mann@live.uwe.ac.uk::b3e486e8-f929-4216-ad56-07d9c3029306" providerId="AD" clId="Web-{A9960A9A-1122-A981-216E-BB47CC5CF903}" dt="2024-12-17T11:54:17.643" v="42" actId="20577"/>
        <pc:sldMkLst>
          <pc:docMk/>
          <pc:sldMk cId="839965121" sldId="267"/>
        </pc:sldMkLst>
        <pc:spChg chg="mod">
          <ac:chgData name="George Mann (Student)" userId="S::george2.mann@live.uwe.ac.uk::b3e486e8-f929-4216-ad56-07d9c3029306" providerId="AD" clId="Web-{A9960A9A-1122-A981-216E-BB47CC5CF903}" dt="2024-12-17T11:54:17.643" v="42" actId="20577"/>
          <ac:spMkLst>
            <pc:docMk/>
            <pc:sldMk cId="839965121" sldId="267"/>
            <ac:spMk id="3" creationId="{837F8876-D2CD-CDA3-DC18-D1B5EFBBFE28}"/>
          </ac:spMkLst>
        </pc:spChg>
      </pc:sldChg>
      <pc:sldChg chg="modSp del">
        <pc:chgData name="George Mann (Student)" userId="S::george2.mann@live.uwe.ac.uk::b3e486e8-f929-4216-ad56-07d9c3029306" providerId="AD" clId="Web-{A9960A9A-1122-A981-216E-BB47CC5CF903}" dt="2024-12-17T11:52:09.307" v="9"/>
        <pc:sldMkLst>
          <pc:docMk/>
          <pc:sldMk cId="2602085515" sldId="278"/>
        </pc:sldMkLst>
        <pc:spChg chg="mod">
          <ac:chgData name="George Mann (Student)" userId="S::george2.mann@live.uwe.ac.uk::b3e486e8-f929-4216-ad56-07d9c3029306" providerId="AD" clId="Web-{A9960A9A-1122-A981-216E-BB47CC5CF903}" dt="2024-12-17T11:51:38.790" v="8" actId="20577"/>
          <ac:spMkLst>
            <pc:docMk/>
            <pc:sldMk cId="2602085515" sldId="278"/>
            <ac:spMk id="3" creationId="{DA742ED9-379A-49D8-34E5-F910A4C7ACFA}"/>
          </ac:spMkLst>
        </pc:spChg>
      </pc:sldChg>
      <pc:sldChg chg="modSp">
        <pc:chgData name="George Mann (Student)" userId="S::george2.mann@live.uwe.ac.uk::b3e486e8-f929-4216-ad56-07d9c3029306" providerId="AD" clId="Web-{A9960A9A-1122-A981-216E-BB47CC5CF903}" dt="2024-12-17T11:53:11.983" v="25" actId="20577"/>
        <pc:sldMkLst>
          <pc:docMk/>
          <pc:sldMk cId="1445429906" sldId="279"/>
        </pc:sldMkLst>
        <pc:spChg chg="mod">
          <ac:chgData name="George Mann (Student)" userId="S::george2.mann@live.uwe.ac.uk::b3e486e8-f929-4216-ad56-07d9c3029306" providerId="AD" clId="Web-{A9960A9A-1122-A981-216E-BB47CC5CF903}" dt="2024-12-17T11:53:11.983" v="25" actId="20577"/>
          <ac:spMkLst>
            <pc:docMk/>
            <pc:sldMk cId="1445429906" sldId="279"/>
            <ac:spMk id="3" creationId="{DA742ED9-379A-49D8-34E5-F910A4C7ACFA}"/>
          </ac:spMkLst>
        </pc:spChg>
      </pc:sldChg>
      <pc:sldChg chg="modSp add replId">
        <pc:chgData name="George Mann (Student)" userId="S::george2.mann@live.uwe.ac.uk::b3e486e8-f929-4216-ad56-07d9c3029306" providerId="AD" clId="Web-{A9960A9A-1122-A981-216E-BB47CC5CF903}" dt="2024-12-17T11:53:19.671" v="28" actId="20577"/>
        <pc:sldMkLst>
          <pc:docMk/>
          <pc:sldMk cId="2474701459" sldId="298"/>
        </pc:sldMkLst>
        <pc:spChg chg="mod">
          <ac:chgData name="George Mann (Student)" userId="S::george2.mann@live.uwe.ac.uk::b3e486e8-f929-4216-ad56-07d9c3029306" providerId="AD" clId="Web-{A9960A9A-1122-A981-216E-BB47CC5CF903}" dt="2024-12-17T11:53:19.671" v="28" actId="20577"/>
          <ac:spMkLst>
            <pc:docMk/>
            <pc:sldMk cId="2474701459" sldId="298"/>
            <ac:spMk id="3" creationId="{DA742ED9-379A-49D8-34E5-F910A4C7ACFA}"/>
          </ac:spMkLst>
        </pc:spChg>
      </pc:sldChg>
    </pc:docChg>
  </pc:docChgLst>
  <pc:docChgLst>
    <pc:chgData name="Paul Evans (Student)" userId="S::paul9.evans@live.uwe.ac.uk::ec1bd633-1bd8-4759-807f-c05079f8dfc7" providerId="AD" clId="Web-{57C6335A-5436-4F3A-BFA9-7ED62C3B98B6}"/>
    <pc:docChg chg="modSld sldOrd">
      <pc:chgData name="Paul Evans (Student)" userId="S::paul9.evans@live.uwe.ac.uk::ec1bd633-1bd8-4759-807f-c05079f8dfc7" providerId="AD" clId="Web-{57C6335A-5436-4F3A-BFA9-7ED62C3B98B6}" dt="2024-12-17T11:26:16.859" v="35" actId="14100"/>
      <pc:docMkLst>
        <pc:docMk/>
      </pc:docMkLst>
      <pc:sldChg chg="addSp modSp ord">
        <pc:chgData name="Paul Evans (Student)" userId="S::paul9.evans@live.uwe.ac.uk::ec1bd633-1bd8-4759-807f-c05079f8dfc7" providerId="AD" clId="Web-{57C6335A-5436-4F3A-BFA9-7ED62C3B98B6}" dt="2024-12-17T11:26:16.859" v="35" actId="14100"/>
        <pc:sldMkLst>
          <pc:docMk/>
          <pc:sldMk cId="3365019679" sldId="272"/>
        </pc:sldMkLst>
        <pc:spChg chg="mod">
          <ac:chgData name="Paul Evans (Student)" userId="S::paul9.evans@live.uwe.ac.uk::ec1bd633-1bd8-4759-807f-c05079f8dfc7" providerId="AD" clId="Web-{57C6335A-5436-4F3A-BFA9-7ED62C3B98B6}" dt="2024-12-17T11:24:54.715" v="2" actId="20577"/>
          <ac:spMkLst>
            <pc:docMk/>
            <pc:sldMk cId="3365019679" sldId="272"/>
            <ac:spMk id="2" creationId="{B3138EB3-BA24-621C-6C9B-E2E6C2711716}"/>
          </ac:spMkLst>
        </pc:spChg>
        <pc:spChg chg="mod">
          <ac:chgData name="Paul Evans (Student)" userId="S::paul9.evans@live.uwe.ac.uk::ec1bd633-1bd8-4759-807f-c05079f8dfc7" providerId="AD" clId="Web-{57C6335A-5436-4F3A-BFA9-7ED62C3B98B6}" dt="2024-12-17T11:26:16.859" v="35" actId="14100"/>
          <ac:spMkLst>
            <pc:docMk/>
            <pc:sldMk cId="3365019679" sldId="272"/>
            <ac:spMk id="3" creationId="{99F1F9E1-E57F-34EC-0834-6C47E1E8DA2C}"/>
          </ac:spMkLst>
        </pc:spChg>
        <pc:spChg chg="add mod">
          <ac:chgData name="Paul Evans (Student)" userId="S::paul9.evans@live.uwe.ac.uk::ec1bd633-1bd8-4759-807f-c05079f8dfc7" providerId="AD" clId="Web-{57C6335A-5436-4F3A-BFA9-7ED62C3B98B6}" dt="2024-12-17T11:26:07.233" v="32" actId="1076"/>
          <ac:spMkLst>
            <pc:docMk/>
            <pc:sldMk cId="3365019679" sldId="272"/>
            <ac:spMk id="4" creationId="{06012E94-4A0F-4CDB-9121-2757AB627D56}"/>
          </ac:spMkLst>
        </pc:spChg>
      </pc:sldChg>
    </pc:docChg>
  </pc:docChgLst>
  <pc:docChgLst>
    <pc:chgData name="George Mann (Student)" userId="S::george2.mann@live.uwe.ac.uk::b3e486e8-f929-4216-ad56-07d9c3029306" providerId="AD" clId="Web-{881553FF-A0DB-1647-5B6B-4720E4C170F8}"/>
    <pc:docChg chg="modSld">
      <pc:chgData name="George Mann (Student)" userId="S::george2.mann@live.uwe.ac.uk::b3e486e8-f929-4216-ad56-07d9c3029306" providerId="AD" clId="Web-{881553FF-A0DB-1647-5B6B-4720E4C170F8}" dt="2024-12-12T09:45:17.458" v="73" actId="1076"/>
      <pc:docMkLst>
        <pc:docMk/>
      </pc:docMkLst>
      <pc:sldChg chg="addSp delSp modSp">
        <pc:chgData name="George Mann (Student)" userId="S::george2.mann@live.uwe.ac.uk::b3e486e8-f929-4216-ad56-07d9c3029306" providerId="AD" clId="Web-{881553FF-A0DB-1647-5B6B-4720E4C170F8}" dt="2024-12-12T09:19:45.970" v="61"/>
        <pc:sldMkLst>
          <pc:docMk/>
          <pc:sldMk cId="708909449" sldId="257"/>
        </pc:sldMkLst>
        <pc:spChg chg="mod">
          <ac:chgData name="George Mann (Student)" userId="S::george2.mann@live.uwe.ac.uk::b3e486e8-f929-4216-ad56-07d9c3029306" providerId="AD" clId="Web-{881553FF-A0DB-1647-5B6B-4720E4C170F8}" dt="2024-12-12T09:19:45.970" v="61"/>
          <ac:spMkLst>
            <pc:docMk/>
            <pc:sldMk cId="708909449" sldId="257"/>
            <ac:spMk id="2" creationId="{73BF8F2D-0071-DD06-82AD-22C2D2EFBD08}"/>
          </ac:spMkLst>
        </pc:spChg>
        <pc:spChg chg="add del">
          <ac:chgData name="George Mann (Student)" userId="S::george2.mann@live.uwe.ac.uk::b3e486e8-f929-4216-ad56-07d9c3029306" providerId="AD" clId="Web-{881553FF-A0DB-1647-5B6B-4720E4C170F8}" dt="2024-12-12T09:19:45.970" v="61"/>
          <ac:spMkLst>
            <pc:docMk/>
            <pc:sldMk cId="708909449" sldId="257"/>
            <ac:spMk id="23" creationId="{45D37F4E-DDB4-456B-97E0-9937730A039F}"/>
          </ac:spMkLst>
        </pc:spChg>
        <pc:spChg chg="add del">
          <ac:chgData name="George Mann (Student)" userId="S::george2.mann@live.uwe.ac.uk::b3e486e8-f929-4216-ad56-07d9c3029306" providerId="AD" clId="Web-{881553FF-A0DB-1647-5B6B-4720E4C170F8}" dt="2024-12-12T09:19:45.970" v="61"/>
          <ac:spMkLst>
            <pc:docMk/>
            <pc:sldMk cId="708909449" sldId="257"/>
            <ac:spMk id="25" creationId="{B2DD41CD-8F47-4F56-AD12-4E2FF7696987}"/>
          </ac:spMkLst>
        </pc:spChg>
        <pc:graphicFrameChg chg="add mod modGraphic">
          <ac:chgData name="George Mann (Student)" userId="S::george2.mann@live.uwe.ac.uk::b3e486e8-f929-4216-ad56-07d9c3029306" providerId="AD" clId="Web-{881553FF-A0DB-1647-5B6B-4720E4C170F8}" dt="2024-12-12T09:19:45.970" v="61"/>
          <ac:graphicFrameMkLst>
            <pc:docMk/>
            <pc:sldMk cId="708909449" sldId="257"/>
            <ac:graphicFrameMk id="27" creationId="{5AABE4FF-E328-6652-024E-9CC2D7087155}"/>
          </ac:graphicFrameMkLst>
        </pc:graphicFrameChg>
        <pc:picChg chg="mod ord">
          <ac:chgData name="George Mann (Student)" userId="S::george2.mann@live.uwe.ac.uk::b3e486e8-f929-4216-ad56-07d9c3029306" providerId="AD" clId="Web-{881553FF-A0DB-1647-5B6B-4720E4C170F8}" dt="2024-12-12T09:19:45.970" v="61"/>
          <ac:picMkLst>
            <pc:docMk/>
            <pc:sldMk cId="708909449" sldId="257"/>
            <ac:picMk id="5" creationId="{B5AAFBA5-64A9-C85B-2D7D-26A87C117A48}"/>
          </ac:picMkLst>
        </pc:picChg>
      </pc:sldChg>
      <pc:sldChg chg="addSp delSp modSp">
        <pc:chgData name="George Mann (Student)" userId="S::george2.mann@live.uwe.ac.uk::b3e486e8-f929-4216-ad56-07d9c3029306" providerId="AD" clId="Web-{881553FF-A0DB-1647-5B6B-4720E4C170F8}" dt="2024-12-12T09:19:02.421" v="58"/>
        <pc:sldMkLst>
          <pc:docMk/>
          <pc:sldMk cId="1356842208" sldId="259"/>
        </pc:sldMkLst>
        <pc:spChg chg="mod">
          <ac:chgData name="George Mann (Student)" userId="S::george2.mann@live.uwe.ac.uk::b3e486e8-f929-4216-ad56-07d9c3029306" providerId="AD" clId="Web-{881553FF-A0DB-1647-5B6B-4720E4C170F8}" dt="2024-12-12T09:19:02.421" v="58"/>
          <ac:spMkLst>
            <pc:docMk/>
            <pc:sldMk cId="1356842208" sldId="259"/>
            <ac:spMk id="2" creationId="{B48DD80E-C38D-45E7-1B86-970724BE59D8}"/>
          </ac:spMkLst>
        </pc:spChg>
        <pc:spChg chg="add">
          <ac:chgData name="George Mann (Student)" userId="S::george2.mann@live.uwe.ac.uk::b3e486e8-f929-4216-ad56-07d9c3029306" providerId="AD" clId="Web-{881553FF-A0DB-1647-5B6B-4720E4C170F8}" dt="2024-12-12T09:19:02.421" v="58"/>
          <ac:spMkLst>
            <pc:docMk/>
            <pc:sldMk cId="1356842208" sldId="259"/>
            <ac:spMk id="322" creationId="{6D1A2CED-DA9B-4CCF-8215-CFC65FE71603}"/>
          </ac:spMkLst>
        </pc:spChg>
        <pc:spChg chg="add">
          <ac:chgData name="George Mann (Student)" userId="S::george2.mann@live.uwe.ac.uk::b3e486e8-f929-4216-ad56-07d9c3029306" providerId="AD" clId="Web-{881553FF-A0DB-1647-5B6B-4720E4C170F8}" dt="2024-12-12T09:19:02.421" v="58"/>
          <ac:spMkLst>
            <pc:docMk/>
            <pc:sldMk cId="1356842208" sldId="259"/>
            <ac:spMk id="324" creationId="{562DFC44-A40C-4573-9230-B3EDB3EC8EEB}"/>
          </ac:spMkLst>
        </pc:spChg>
        <pc:spChg chg="add">
          <ac:chgData name="George Mann (Student)" userId="S::george2.mann@live.uwe.ac.uk::b3e486e8-f929-4216-ad56-07d9c3029306" providerId="AD" clId="Web-{881553FF-A0DB-1647-5B6B-4720E4C170F8}" dt="2024-12-12T09:19:02.421" v="58"/>
          <ac:spMkLst>
            <pc:docMk/>
            <pc:sldMk cId="1356842208" sldId="259"/>
            <ac:spMk id="326" creationId="{15589D35-CF9F-4DE9-A792-8571A09E9BC9}"/>
          </ac:spMkLst>
        </pc:spChg>
        <pc:graphicFrameChg chg="add mod modGraphic">
          <ac:chgData name="George Mann (Student)" userId="S::george2.mann@live.uwe.ac.uk::b3e486e8-f929-4216-ad56-07d9c3029306" providerId="AD" clId="Web-{881553FF-A0DB-1647-5B6B-4720E4C170F8}" dt="2024-12-12T09:19:02.421" v="58"/>
          <ac:graphicFrameMkLst>
            <pc:docMk/>
            <pc:sldMk cId="1356842208" sldId="259"/>
            <ac:graphicFrameMk id="317" creationId="{2477FA05-F137-BE33-C566-F420378DC258}"/>
          </ac:graphicFrameMkLst>
        </pc:graphicFrameChg>
      </pc:sldChg>
      <pc:sldChg chg="addSp delSp modSp">
        <pc:chgData name="George Mann (Student)" userId="S::george2.mann@live.uwe.ac.uk::b3e486e8-f929-4216-ad56-07d9c3029306" providerId="AD" clId="Web-{881553FF-A0DB-1647-5B6B-4720E4C170F8}" dt="2024-12-12T09:17:47.450" v="47"/>
        <pc:sldMkLst>
          <pc:docMk/>
          <pc:sldMk cId="2392493468" sldId="262"/>
        </pc:sldMkLst>
        <pc:spChg chg="mod">
          <ac:chgData name="George Mann (Student)" userId="S::george2.mann@live.uwe.ac.uk::b3e486e8-f929-4216-ad56-07d9c3029306" providerId="AD" clId="Web-{881553FF-A0DB-1647-5B6B-4720E4C170F8}" dt="2024-12-12T09:17:47.450" v="47"/>
          <ac:spMkLst>
            <pc:docMk/>
            <pc:sldMk cId="2392493468" sldId="262"/>
            <ac:spMk id="2" creationId="{CCCD397E-67F4-6B4D-BC6F-108C3DAD198E}"/>
          </ac:spMkLst>
        </pc:spChg>
        <pc:spChg chg="mod">
          <ac:chgData name="George Mann (Student)" userId="S::george2.mann@live.uwe.ac.uk::b3e486e8-f929-4216-ad56-07d9c3029306" providerId="AD" clId="Web-{881553FF-A0DB-1647-5B6B-4720E4C170F8}" dt="2024-12-12T09:17:47.450" v="47"/>
          <ac:spMkLst>
            <pc:docMk/>
            <pc:sldMk cId="2392493468" sldId="262"/>
            <ac:spMk id="24" creationId="{726D4F9A-101B-A17B-9FFB-93905429BCBD}"/>
          </ac:spMkLst>
        </pc:spChg>
        <pc:spChg chg="add">
          <ac:chgData name="George Mann (Student)" userId="S::george2.mann@live.uwe.ac.uk::b3e486e8-f929-4216-ad56-07d9c3029306" providerId="AD" clId="Web-{881553FF-A0DB-1647-5B6B-4720E4C170F8}" dt="2024-12-12T09:17:47.450" v="47"/>
          <ac:spMkLst>
            <pc:docMk/>
            <pc:sldMk cId="2392493468" sldId="262"/>
            <ac:spMk id="80" creationId="{D1D34770-47A8-402C-AF23-2B653F2D88C1}"/>
          </ac:spMkLst>
        </pc:spChg>
        <pc:picChg chg="mod">
          <ac:chgData name="George Mann (Student)" userId="S::george2.mann@live.uwe.ac.uk::b3e486e8-f929-4216-ad56-07d9c3029306" providerId="AD" clId="Web-{881553FF-A0DB-1647-5B6B-4720E4C170F8}" dt="2024-12-12T09:17:47.450" v="47"/>
          <ac:picMkLst>
            <pc:docMk/>
            <pc:sldMk cId="2392493468" sldId="262"/>
            <ac:picMk id="28" creationId="{03E35291-EBBA-50FE-FD42-0A65C2B481B7}"/>
          </ac:picMkLst>
        </pc:picChg>
      </pc:sldChg>
      <pc:sldChg chg="addSp delSp modSp">
        <pc:chgData name="George Mann (Student)" userId="S::george2.mann@live.uwe.ac.uk::b3e486e8-f929-4216-ad56-07d9c3029306" providerId="AD" clId="Web-{881553FF-A0DB-1647-5B6B-4720E4C170F8}" dt="2024-12-12T09:17:42.997" v="46"/>
        <pc:sldMkLst>
          <pc:docMk/>
          <pc:sldMk cId="2736296913" sldId="263"/>
        </pc:sldMkLst>
        <pc:spChg chg="mod">
          <ac:chgData name="George Mann (Student)" userId="S::george2.mann@live.uwe.ac.uk::b3e486e8-f929-4216-ad56-07d9c3029306" providerId="AD" clId="Web-{881553FF-A0DB-1647-5B6B-4720E4C170F8}" dt="2024-12-12T09:16:28.462" v="40"/>
          <ac:spMkLst>
            <pc:docMk/>
            <pc:sldMk cId="2736296913" sldId="263"/>
            <ac:spMk id="2" creationId="{CCCD397E-67F4-6B4D-BC6F-108C3DAD198E}"/>
          </ac:spMkLst>
        </pc:spChg>
        <pc:spChg chg="mod">
          <ac:chgData name="George Mann (Student)" userId="S::george2.mann@live.uwe.ac.uk::b3e486e8-f929-4216-ad56-07d9c3029306" providerId="AD" clId="Web-{881553FF-A0DB-1647-5B6B-4720E4C170F8}" dt="2024-12-12T09:16:28.462" v="40"/>
          <ac:spMkLst>
            <pc:docMk/>
            <pc:sldMk cId="2736296913" sldId="263"/>
            <ac:spMk id="3" creationId="{2D180CF8-EB67-973F-83D5-317C66E14B5B}"/>
          </ac:spMkLst>
        </pc:spChg>
        <pc:spChg chg="add">
          <ac:chgData name="George Mann (Student)" userId="S::george2.mann@live.uwe.ac.uk::b3e486e8-f929-4216-ad56-07d9c3029306" providerId="AD" clId="Web-{881553FF-A0DB-1647-5B6B-4720E4C170F8}" dt="2024-12-12T09:16:28.462" v="40"/>
          <ac:spMkLst>
            <pc:docMk/>
            <pc:sldMk cId="2736296913" sldId="263"/>
            <ac:spMk id="26" creationId="{D009D6D5-DAC2-4A8B-A17A-E206B9012D09}"/>
          </ac:spMkLst>
        </pc:spChg>
        <pc:picChg chg="add del mod">
          <ac:chgData name="George Mann (Student)" userId="S::george2.mann@live.uwe.ac.uk::b3e486e8-f929-4216-ad56-07d9c3029306" providerId="AD" clId="Web-{881553FF-A0DB-1647-5B6B-4720E4C170F8}" dt="2024-12-12T09:17:42.997" v="46"/>
          <ac:picMkLst>
            <pc:docMk/>
            <pc:sldMk cId="2736296913" sldId="263"/>
            <ac:picMk id="5" creationId="{8081C14F-B49A-E00A-21A0-40D0460FB84F}"/>
          </ac:picMkLst>
        </pc:picChg>
      </pc:sldChg>
      <pc:sldChg chg="addSp delSp modSp">
        <pc:chgData name="George Mann (Student)" userId="S::george2.mann@live.uwe.ac.uk::b3e486e8-f929-4216-ad56-07d9c3029306" providerId="AD" clId="Web-{881553FF-A0DB-1647-5B6B-4720E4C170F8}" dt="2024-12-12T09:18:31.561" v="54" actId="14100"/>
        <pc:sldMkLst>
          <pc:docMk/>
          <pc:sldMk cId="2224901081" sldId="264"/>
        </pc:sldMkLst>
        <pc:spChg chg="mod">
          <ac:chgData name="George Mann (Student)" userId="S::george2.mann@live.uwe.ac.uk::b3e486e8-f929-4216-ad56-07d9c3029306" providerId="AD" clId="Web-{881553FF-A0DB-1647-5B6B-4720E4C170F8}" dt="2024-12-12T09:17:58.794" v="50"/>
          <ac:spMkLst>
            <pc:docMk/>
            <pc:sldMk cId="2224901081" sldId="264"/>
            <ac:spMk id="2" creationId="{DFBC1652-5C2C-8CCB-9150-0AFD002F14FA}"/>
          </ac:spMkLst>
        </pc:spChg>
        <pc:spChg chg="mod">
          <ac:chgData name="George Mann (Student)" userId="S::george2.mann@live.uwe.ac.uk::b3e486e8-f929-4216-ad56-07d9c3029306" providerId="AD" clId="Web-{881553FF-A0DB-1647-5B6B-4720E4C170F8}" dt="2024-12-12T09:18:04.841" v="51" actId="14100"/>
          <ac:spMkLst>
            <pc:docMk/>
            <pc:sldMk cId="2224901081" sldId="264"/>
            <ac:spMk id="3" creationId="{DA742ED9-379A-49D8-34E5-F910A4C7ACFA}"/>
          </ac:spMkLst>
        </pc:spChg>
        <pc:spChg chg="add">
          <ac:chgData name="George Mann (Student)" userId="S::george2.mann@live.uwe.ac.uk::b3e486e8-f929-4216-ad56-07d9c3029306" providerId="AD" clId="Web-{881553FF-A0DB-1647-5B6B-4720E4C170F8}" dt="2024-12-12T09:17:58.794" v="50"/>
          <ac:spMkLst>
            <pc:docMk/>
            <pc:sldMk cId="2224901081" sldId="264"/>
            <ac:spMk id="56" creationId="{D1EA859B-E555-4109-94F3-6700E046E008}"/>
          </ac:spMkLst>
        </pc:spChg>
        <pc:spChg chg="add">
          <ac:chgData name="George Mann (Student)" userId="S::george2.mann@live.uwe.ac.uk::b3e486e8-f929-4216-ad56-07d9c3029306" providerId="AD" clId="Web-{881553FF-A0DB-1647-5B6B-4720E4C170F8}" dt="2024-12-12T09:17:58.794" v="50"/>
          <ac:spMkLst>
            <pc:docMk/>
            <pc:sldMk cId="2224901081" sldId="264"/>
            <ac:spMk id="57" creationId="{04812C46-200A-4DEB-A05E-3ED6C68C2387}"/>
          </ac:spMkLst>
        </pc:spChg>
        <pc:picChg chg="add mod">
          <ac:chgData name="George Mann (Student)" userId="S::george2.mann@live.uwe.ac.uk::b3e486e8-f929-4216-ad56-07d9c3029306" providerId="AD" clId="Web-{881553FF-A0DB-1647-5B6B-4720E4C170F8}" dt="2024-12-12T09:18:31.561" v="54" actId="14100"/>
          <ac:picMkLst>
            <pc:docMk/>
            <pc:sldMk cId="2224901081" sldId="264"/>
            <ac:picMk id="58" creationId="{A13AEA45-1969-D767-D4CC-9C4DB1188036}"/>
          </ac:picMkLst>
        </pc:picChg>
      </pc:sldChg>
      <pc:sldChg chg="addSp delSp modSp">
        <pc:chgData name="George Mann (Student)" userId="S::george2.mann@live.uwe.ac.uk::b3e486e8-f929-4216-ad56-07d9c3029306" providerId="AD" clId="Web-{881553FF-A0DB-1647-5B6B-4720E4C170F8}" dt="2024-12-12T09:45:17.458" v="73" actId="1076"/>
        <pc:sldMkLst>
          <pc:docMk/>
          <pc:sldMk cId="2602085515" sldId="278"/>
        </pc:sldMkLst>
        <pc:spChg chg="mod">
          <ac:chgData name="George Mann (Student)" userId="S::george2.mann@live.uwe.ac.uk::b3e486e8-f929-4216-ad56-07d9c3029306" providerId="AD" clId="Web-{881553FF-A0DB-1647-5B6B-4720E4C170F8}" dt="2024-12-12T09:15:42.945" v="36"/>
          <ac:spMkLst>
            <pc:docMk/>
            <pc:sldMk cId="2602085515" sldId="278"/>
            <ac:spMk id="2" creationId="{DFBC1652-5C2C-8CCB-9150-0AFD002F14FA}"/>
          </ac:spMkLst>
        </pc:spChg>
        <pc:spChg chg="mod">
          <ac:chgData name="George Mann (Student)" userId="S::george2.mann@live.uwe.ac.uk::b3e486e8-f929-4216-ad56-07d9c3029306" providerId="AD" clId="Web-{881553FF-A0DB-1647-5B6B-4720E4C170F8}" dt="2024-12-12T09:45:17.458" v="73" actId="1076"/>
          <ac:spMkLst>
            <pc:docMk/>
            <pc:sldMk cId="2602085515" sldId="278"/>
            <ac:spMk id="3" creationId="{DA742ED9-379A-49D8-34E5-F910A4C7ACFA}"/>
          </ac:spMkLst>
        </pc:spChg>
        <pc:spChg chg="add">
          <ac:chgData name="George Mann (Student)" userId="S::george2.mann@live.uwe.ac.uk::b3e486e8-f929-4216-ad56-07d9c3029306" providerId="AD" clId="Web-{881553FF-A0DB-1647-5B6B-4720E4C170F8}" dt="2024-12-12T09:15:42.945" v="36"/>
          <ac:spMkLst>
            <pc:docMk/>
            <pc:sldMk cId="2602085515" sldId="278"/>
            <ac:spMk id="27" creationId="{EDDBB197-D710-4A4F-A9CA-FD2177498BE8}"/>
          </ac:spMkLst>
        </pc:spChg>
        <pc:spChg chg="add">
          <ac:chgData name="George Mann (Student)" userId="S::george2.mann@live.uwe.ac.uk::b3e486e8-f929-4216-ad56-07d9c3029306" providerId="AD" clId="Web-{881553FF-A0DB-1647-5B6B-4720E4C170F8}" dt="2024-12-12T09:15:42.945" v="36"/>
          <ac:spMkLst>
            <pc:docMk/>
            <pc:sldMk cId="2602085515" sldId="278"/>
            <ac:spMk id="29" creationId="{975D1CFA-2CDB-4B64-BD9F-85744E8DA12F}"/>
          </ac:spMkLst>
        </pc:spChg>
        <pc:grpChg chg="add">
          <ac:chgData name="George Mann (Student)" userId="S::george2.mann@live.uwe.ac.uk::b3e486e8-f929-4216-ad56-07d9c3029306" providerId="AD" clId="Web-{881553FF-A0DB-1647-5B6B-4720E4C170F8}" dt="2024-12-12T09:15:42.945" v="36"/>
          <ac:grpSpMkLst>
            <pc:docMk/>
            <pc:sldMk cId="2602085515" sldId="278"/>
            <ac:grpSpMk id="31" creationId="{25EE5136-01F1-466C-962D-BA9B4C6757AA}"/>
          </ac:grpSpMkLst>
        </pc:grpChg>
      </pc:sldChg>
      <pc:sldChg chg="addSp delSp modSp">
        <pc:chgData name="George Mann (Student)" userId="S::george2.mann@live.uwe.ac.uk::b3e486e8-f929-4216-ad56-07d9c3029306" providerId="AD" clId="Web-{881553FF-A0DB-1647-5B6B-4720E4C170F8}" dt="2024-12-12T09:15:16.960" v="33" actId="1076"/>
        <pc:sldMkLst>
          <pc:docMk/>
          <pc:sldMk cId="1445429906" sldId="279"/>
        </pc:sldMkLst>
        <pc:spChg chg="mod">
          <ac:chgData name="George Mann (Student)" userId="S::george2.mann@live.uwe.ac.uk::b3e486e8-f929-4216-ad56-07d9c3029306" providerId="AD" clId="Web-{881553FF-A0DB-1647-5B6B-4720E4C170F8}" dt="2024-12-12T09:15:16.960" v="33" actId="1076"/>
          <ac:spMkLst>
            <pc:docMk/>
            <pc:sldMk cId="1445429906" sldId="279"/>
            <ac:spMk id="2" creationId="{DFBC1652-5C2C-8CCB-9150-0AFD002F14FA}"/>
          </ac:spMkLst>
        </pc:spChg>
        <pc:spChg chg="mod">
          <ac:chgData name="George Mann (Student)" userId="S::george2.mann@live.uwe.ac.uk::b3e486e8-f929-4216-ad56-07d9c3029306" providerId="AD" clId="Web-{881553FF-A0DB-1647-5B6B-4720E4C170F8}" dt="2024-12-12T09:15:12.194" v="32" actId="14100"/>
          <ac:spMkLst>
            <pc:docMk/>
            <pc:sldMk cId="1445429906" sldId="279"/>
            <ac:spMk id="3" creationId="{DA742ED9-379A-49D8-34E5-F910A4C7ACFA}"/>
          </ac:spMkLst>
        </pc:spChg>
        <pc:picChg chg="add">
          <ac:chgData name="George Mann (Student)" userId="S::george2.mann@live.uwe.ac.uk::b3e486e8-f929-4216-ad56-07d9c3029306" providerId="AD" clId="Web-{881553FF-A0DB-1647-5B6B-4720E4C170F8}" dt="2024-12-12T09:14:21.098" v="20"/>
          <ac:picMkLst>
            <pc:docMk/>
            <pc:sldMk cId="1445429906" sldId="279"/>
            <ac:picMk id="34" creationId="{595FD222-22F2-1B14-C005-755F4858A899}"/>
          </ac:picMkLst>
        </pc:picChg>
      </pc:sldChg>
    </pc:docChg>
  </pc:docChgLst>
  <pc:docChgLst>
    <pc:chgData name="George Mann (Student)" userId="S::george2.mann@live.uwe.ac.uk::b3e486e8-f929-4216-ad56-07d9c3029306" providerId="AD" clId="Web-{01655BDA-EB56-BB27-4FA7-B4080A642AB9}"/>
    <pc:docChg chg="addSld delSld modSld">
      <pc:chgData name="George Mann (Student)" userId="S::george2.mann@live.uwe.ac.uk::b3e486e8-f929-4216-ad56-07d9c3029306" providerId="AD" clId="Web-{01655BDA-EB56-BB27-4FA7-B4080A642AB9}" dt="2024-12-12T10:30:02.953" v="98"/>
      <pc:docMkLst>
        <pc:docMk/>
      </pc:docMkLst>
      <pc:sldChg chg="add del">
        <pc:chgData name="George Mann (Student)" userId="S::george2.mann@live.uwe.ac.uk::b3e486e8-f929-4216-ad56-07d9c3029306" providerId="AD" clId="Web-{01655BDA-EB56-BB27-4FA7-B4080A642AB9}" dt="2024-12-12T10:30:02.672" v="93"/>
        <pc:sldMkLst>
          <pc:docMk/>
          <pc:sldMk cId="109857222" sldId="256"/>
        </pc:sldMkLst>
      </pc:sldChg>
      <pc:sldChg chg="modSp">
        <pc:chgData name="George Mann (Student)" userId="S::george2.mann@live.uwe.ac.uk::b3e486e8-f929-4216-ad56-07d9c3029306" providerId="AD" clId="Web-{01655BDA-EB56-BB27-4FA7-B4080A642AB9}" dt="2024-12-12T10:24:34.552" v="46" actId="20577"/>
        <pc:sldMkLst>
          <pc:docMk/>
          <pc:sldMk cId="708909449" sldId="257"/>
        </pc:sldMkLst>
        <pc:graphicFrameChg chg="modGraphic">
          <ac:chgData name="George Mann (Student)" userId="S::george2.mann@live.uwe.ac.uk::b3e486e8-f929-4216-ad56-07d9c3029306" providerId="AD" clId="Web-{01655BDA-EB56-BB27-4FA7-B4080A642AB9}" dt="2024-12-12T10:24:34.552" v="46" actId="20577"/>
          <ac:graphicFrameMkLst>
            <pc:docMk/>
            <pc:sldMk cId="708909449" sldId="257"/>
            <ac:graphicFrameMk id="27" creationId="{5AABE4FF-E328-6652-024E-9CC2D7087155}"/>
          </ac:graphicFrameMkLst>
        </pc:graphicFrameChg>
      </pc:sldChg>
      <pc:sldChg chg="add del">
        <pc:chgData name="George Mann (Student)" userId="S::george2.mann@live.uwe.ac.uk::b3e486e8-f929-4216-ad56-07d9c3029306" providerId="AD" clId="Web-{01655BDA-EB56-BB27-4FA7-B4080A642AB9}" dt="2024-12-12T10:29:58.547" v="91"/>
        <pc:sldMkLst>
          <pc:docMk/>
          <pc:sldMk cId="3075275735" sldId="270"/>
        </pc:sldMkLst>
      </pc:sldChg>
      <pc:sldChg chg="add del">
        <pc:chgData name="George Mann (Student)" userId="S::george2.mann@live.uwe.ac.uk::b3e486e8-f929-4216-ad56-07d9c3029306" providerId="AD" clId="Web-{01655BDA-EB56-BB27-4FA7-B4080A642AB9}" dt="2024-12-12T10:29:58.578" v="92"/>
        <pc:sldMkLst>
          <pc:docMk/>
          <pc:sldMk cId="3365019679" sldId="272"/>
        </pc:sldMkLst>
      </pc:sldChg>
      <pc:sldChg chg="add del">
        <pc:chgData name="George Mann (Student)" userId="S::george2.mann@live.uwe.ac.uk::b3e486e8-f929-4216-ad56-07d9c3029306" providerId="AD" clId="Web-{01655BDA-EB56-BB27-4FA7-B4080A642AB9}" dt="2024-12-12T10:30:02.703" v="94"/>
        <pc:sldMkLst>
          <pc:docMk/>
          <pc:sldMk cId="2321419079" sldId="273"/>
        </pc:sldMkLst>
      </pc:sldChg>
      <pc:sldChg chg="add del">
        <pc:chgData name="George Mann (Student)" userId="S::george2.mann@live.uwe.ac.uk::b3e486e8-f929-4216-ad56-07d9c3029306" providerId="AD" clId="Web-{01655BDA-EB56-BB27-4FA7-B4080A642AB9}" dt="2024-12-12T10:30:02.781" v="95"/>
        <pc:sldMkLst>
          <pc:docMk/>
          <pc:sldMk cId="1644785080" sldId="274"/>
        </pc:sldMkLst>
      </pc:sldChg>
      <pc:sldChg chg="add del">
        <pc:chgData name="George Mann (Student)" userId="S::george2.mann@live.uwe.ac.uk::b3e486e8-f929-4216-ad56-07d9c3029306" providerId="AD" clId="Web-{01655BDA-EB56-BB27-4FA7-B4080A642AB9}" dt="2024-12-12T10:30:02.844" v="96"/>
        <pc:sldMkLst>
          <pc:docMk/>
          <pc:sldMk cId="2591615103" sldId="275"/>
        </pc:sldMkLst>
      </pc:sldChg>
      <pc:sldChg chg="add del">
        <pc:chgData name="George Mann (Student)" userId="S::george2.mann@live.uwe.ac.uk::b3e486e8-f929-4216-ad56-07d9c3029306" providerId="AD" clId="Web-{01655BDA-EB56-BB27-4FA7-B4080A642AB9}" dt="2024-12-12T10:30:02.906" v="97"/>
        <pc:sldMkLst>
          <pc:docMk/>
          <pc:sldMk cId="3137309017" sldId="276"/>
        </pc:sldMkLst>
      </pc:sldChg>
      <pc:sldChg chg="add del">
        <pc:chgData name="George Mann (Student)" userId="S::george2.mann@live.uwe.ac.uk::b3e486e8-f929-4216-ad56-07d9c3029306" providerId="AD" clId="Web-{01655BDA-EB56-BB27-4FA7-B4080A642AB9}" dt="2024-12-12T10:30:02.953" v="98"/>
        <pc:sldMkLst>
          <pc:docMk/>
          <pc:sldMk cId="2463829532" sldId="277"/>
        </pc:sldMkLst>
      </pc:sldChg>
      <pc:sldChg chg="addSp delSp modSp">
        <pc:chgData name="George Mann (Student)" userId="S::george2.mann@live.uwe.ac.uk::b3e486e8-f929-4216-ad56-07d9c3029306" providerId="AD" clId="Web-{01655BDA-EB56-BB27-4FA7-B4080A642AB9}" dt="2024-12-12T10:26:13.961" v="66"/>
        <pc:sldMkLst>
          <pc:docMk/>
          <pc:sldMk cId="2602085515" sldId="278"/>
        </pc:sldMkLst>
        <pc:spChg chg="mod">
          <ac:chgData name="George Mann (Student)" userId="S::george2.mann@live.uwe.ac.uk::b3e486e8-f929-4216-ad56-07d9c3029306" providerId="AD" clId="Web-{01655BDA-EB56-BB27-4FA7-B4080A642AB9}" dt="2024-12-12T10:26:07.742" v="65"/>
          <ac:spMkLst>
            <pc:docMk/>
            <pc:sldMk cId="2602085515" sldId="278"/>
            <ac:spMk id="2" creationId="{DFBC1652-5C2C-8CCB-9150-0AFD002F14FA}"/>
          </ac:spMkLst>
        </pc:spChg>
        <pc:spChg chg="mod">
          <ac:chgData name="George Mann (Student)" userId="S::george2.mann@live.uwe.ac.uk::b3e486e8-f929-4216-ad56-07d9c3029306" providerId="AD" clId="Web-{01655BDA-EB56-BB27-4FA7-B4080A642AB9}" dt="2024-12-12T10:26:07.742" v="65"/>
          <ac:spMkLst>
            <pc:docMk/>
            <pc:sldMk cId="2602085515" sldId="278"/>
            <ac:spMk id="3" creationId="{DA742ED9-379A-49D8-34E5-F910A4C7ACFA}"/>
          </ac:spMkLst>
        </pc:spChg>
        <pc:spChg chg="add del">
          <ac:chgData name="George Mann (Student)" userId="S::george2.mann@live.uwe.ac.uk::b3e486e8-f929-4216-ad56-07d9c3029306" providerId="AD" clId="Web-{01655BDA-EB56-BB27-4FA7-B4080A642AB9}" dt="2024-12-12T10:26:07.742" v="65"/>
          <ac:spMkLst>
            <pc:docMk/>
            <pc:sldMk cId="2602085515" sldId="278"/>
            <ac:spMk id="27" creationId="{EDDBB197-D710-4A4F-A9CA-FD2177498BE8}"/>
          </ac:spMkLst>
        </pc:spChg>
        <pc:spChg chg="add del">
          <ac:chgData name="George Mann (Student)" userId="S::george2.mann@live.uwe.ac.uk::b3e486e8-f929-4216-ad56-07d9c3029306" providerId="AD" clId="Web-{01655BDA-EB56-BB27-4FA7-B4080A642AB9}" dt="2024-12-12T10:26:07.742" v="65"/>
          <ac:spMkLst>
            <pc:docMk/>
            <pc:sldMk cId="2602085515" sldId="278"/>
            <ac:spMk id="29" creationId="{975D1CFA-2CDB-4B64-BD9F-85744E8DA12F}"/>
          </ac:spMkLst>
        </pc:spChg>
        <pc:grpChg chg="add del">
          <ac:chgData name="George Mann (Student)" userId="S::george2.mann@live.uwe.ac.uk::b3e486e8-f929-4216-ad56-07d9c3029306" providerId="AD" clId="Web-{01655BDA-EB56-BB27-4FA7-B4080A642AB9}" dt="2024-12-12T10:26:07.742" v="65"/>
          <ac:grpSpMkLst>
            <pc:docMk/>
            <pc:sldMk cId="2602085515" sldId="278"/>
            <ac:grpSpMk id="31" creationId="{25EE5136-01F1-466C-962D-BA9B4C6757AA}"/>
          </ac:grpSpMkLst>
        </pc:grpChg>
      </pc:sldChg>
      <pc:sldChg chg="addSp delSp modSp">
        <pc:chgData name="George Mann (Student)" userId="S::george2.mann@live.uwe.ac.uk::b3e486e8-f929-4216-ad56-07d9c3029306" providerId="AD" clId="Web-{01655BDA-EB56-BB27-4FA7-B4080A642AB9}" dt="2024-12-12T10:27:11.760" v="82" actId="20577"/>
        <pc:sldMkLst>
          <pc:docMk/>
          <pc:sldMk cId="1445429906" sldId="279"/>
        </pc:sldMkLst>
        <pc:spChg chg="mod">
          <ac:chgData name="George Mann (Student)" userId="S::george2.mann@live.uwe.ac.uk::b3e486e8-f929-4216-ad56-07d9c3029306" providerId="AD" clId="Web-{01655BDA-EB56-BB27-4FA7-B4080A642AB9}" dt="2024-12-12T10:26:19.524" v="67"/>
          <ac:spMkLst>
            <pc:docMk/>
            <pc:sldMk cId="1445429906" sldId="279"/>
            <ac:spMk id="2" creationId="{DFBC1652-5C2C-8CCB-9150-0AFD002F14FA}"/>
          </ac:spMkLst>
        </pc:spChg>
        <pc:spChg chg="mod">
          <ac:chgData name="George Mann (Student)" userId="S::george2.mann@live.uwe.ac.uk::b3e486e8-f929-4216-ad56-07d9c3029306" providerId="AD" clId="Web-{01655BDA-EB56-BB27-4FA7-B4080A642AB9}" dt="2024-12-12T10:27:11.760" v="82" actId="20577"/>
          <ac:spMkLst>
            <pc:docMk/>
            <pc:sldMk cId="1445429906" sldId="279"/>
            <ac:spMk id="3" creationId="{DA742ED9-379A-49D8-34E5-F910A4C7ACFA}"/>
          </ac:spMkLst>
        </pc:spChg>
        <pc:spChg chg="add">
          <ac:chgData name="George Mann (Student)" userId="S::george2.mann@live.uwe.ac.uk::b3e486e8-f929-4216-ad56-07d9c3029306" providerId="AD" clId="Web-{01655BDA-EB56-BB27-4FA7-B4080A642AB9}" dt="2024-12-12T10:26:19.524" v="67"/>
          <ac:spMkLst>
            <pc:docMk/>
            <pc:sldMk cId="1445429906" sldId="279"/>
            <ac:spMk id="50" creationId="{5D13CC36-B950-4F02-9BAF-9A7EB267398C}"/>
          </ac:spMkLst>
        </pc:spChg>
        <pc:spChg chg="add">
          <ac:chgData name="George Mann (Student)" userId="S::george2.mann@live.uwe.ac.uk::b3e486e8-f929-4216-ad56-07d9c3029306" providerId="AD" clId="Web-{01655BDA-EB56-BB27-4FA7-B4080A642AB9}" dt="2024-12-12T10:26:19.524" v="67"/>
          <ac:spMkLst>
            <pc:docMk/>
            <pc:sldMk cId="1445429906" sldId="279"/>
            <ac:spMk id="52" creationId="{4F2E2428-58BA-458D-AA54-05502E63F32F}"/>
          </ac:spMkLst>
        </pc:spChg>
        <pc:picChg chg="mod">
          <ac:chgData name="George Mann (Student)" userId="S::george2.mann@live.uwe.ac.uk::b3e486e8-f929-4216-ad56-07d9c3029306" providerId="AD" clId="Web-{01655BDA-EB56-BB27-4FA7-B4080A642AB9}" dt="2024-12-12T10:26:19.524" v="67"/>
          <ac:picMkLst>
            <pc:docMk/>
            <pc:sldMk cId="1445429906" sldId="279"/>
            <ac:picMk id="34" creationId="{595FD222-22F2-1B14-C005-755F4858A899}"/>
          </ac:picMkLst>
        </pc:picChg>
      </pc:sldChg>
    </pc:docChg>
  </pc:docChgLst>
  <pc:docChgLst>
    <pc:chgData name="George Mann (Student)" userId="S::george2.mann@live.uwe.ac.uk::b3e486e8-f929-4216-ad56-07d9c3029306" providerId="AD" clId="Web-{F36D36A7-CB55-2E82-DED3-E8301A3E5B77}"/>
    <pc:docChg chg="modSld">
      <pc:chgData name="George Mann (Student)" userId="S::george2.mann@live.uwe.ac.uk::b3e486e8-f929-4216-ad56-07d9c3029306" providerId="AD" clId="Web-{F36D36A7-CB55-2E82-DED3-E8301A3E5B77}" dt="2024-12-09T08:15:08.269" v="1" actId="1076"/>
      <pc:docMkLst>
        <pc:docMk/>
      </pc:docMkLst>
      <pc:sldChg chg="modSp">
        <pc:chgData name="George Mann (Student)" userId="S::george2.mann@live.uwe.ac.uk::b3e486e8-f929-4216-ad56-07d9c3029306" providerId="AD" clId="Web-{F36D36A7-CB55-2E82-DED3-E8301A3E5B77}" dt="2024-12-09T08:15:08.269" v="1" actId="1076"/>
        <pc:sldMkLst>
          <pc:docMk/>
          <pc:sldMk cId="109857222" sldId="256"/>
        </pc:sldMkLst>
      </pc:sldChg>
    </pc:docChg>
  </pc:docChgLst>
  <pc:docChgLst>
    <pc:chgData name="George Mann (Student)" userId="S::george2.mann@live.uwe.ac.uk::b3e486e8-f929-4216-ad56-07d9c3029306" providerId="AD" clId="Web-{CC9A7580-35C0-C919-A833-EC5364993E7F}"/>
    <pc:docChg chg="addSld delSld modSld sldOrd">
      <pc:chgData name="George Mann (Student)" userId="S::george2.mann@live.uwe.ac.uk::b3e486e8-f929-4216-ad56-07d9c3029306" providerId="AD" clId="Web-{CC9A7580-35C0-C919-A833-EC5364993E7F}" dt="2024-12-09T07:58:13.795" v="21" actId="20577"/>
      <pc:docMkLst>
        <pc:docMk/>
      </pc:docMkLst>
      <pc:sldChg chg="modSp">
        <pc:chgData name="George Mann (Student)" userId="S::george2.mann@live.uwe.ac.uk::b3e486e8-f929-4216-ad56-07d9c3029306" providerId="AD" clId="Web-{CC9A7580-35C0-C919-A833-EC5364993E7F}" dt="2024-12-09T07:56:39.870" v="15" actId="20577"/>
        <pc:sldMkLst>
          <pc:docMk/>
          <pc:sldMk cId="109857222" sldId="256"/>
        </pc:sldMkLst>
        <pc:spChg chg="mod">
          <ac:chgData name="George Mann (Student)" userId="S::george2.mann@live.uwe.ac.uk::b3e486e8-f929-4216-ad56-07d9c3029306" providerId="AD" clId="Web-{CC9A7580-35C0-C919-A833-EC5364993E7F}" dt="2024-12-09T07:55:48.087" v="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eorge Mann (Student)" userId="S::george2.mann@live.uwe.ac.uk::b3e486e8-f929-4216-ad56-07d9c3029306" providerId="AD" clId="Web-{CC9A7580-35C0-C919-A833-EC5364993E7F}" dt="2024-12-09T07:56:39.870" v="1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new del ord">
        <pc:chgData name="George Mann (Student)" userId="S::george2.mann@live.uwe.ac.uk::b3e486e8-f929-4216-ad56-07d9c3029306" providerId="AD" clId="Web-{CC9A7580-35C0-C919-A833-EC5364993E7F}" dt="2024-12-09T07:55:15.993" v="5"/>
        <pc:sldMkLst>
          <pc:docMk/>
          <pc:sldMk cId="856307880" sldId="268"/>
        </pc:sldMkLst>
      </pc:sldChg>
      <pc:sldChg chg="add replId">
        <pc:chgData name="George Mann (Student)" userId="S::george2.mann@live.uwe.ac.uk::b3e486e8-f929-4216-ad56-07d9c3029306" providerId="AD" clId="Web-{CC9A7580-35C0-C919-A833-EC5364993E7F}" dt="2024-12-09T07:55:04.992" v="2"/>
        <pc:sldMkLst>
          <pc:docMk/>
          <pc:sldMk cId="980521500" sldId="269"/>
        </pc:sldMkLst>
      </pc:sldChg>
      <pc:sldChg chg="modSp add ord replId">
        <pc:chgData name="George Mann (Student)" userId="S::george2.mann@live.uwe.ac.uk::b3e486e8-f929-4216-ad56-07d9c3029306" providerId="AD" clId="Web-{CC9A7580-35C0-C919-A833-EC5364993E7F}" dt="2024-12-09T07:58:13.795" v="21" actId="20577"/>
        <pc:sldMkLst>
          <pc:docMk/>
          <pc:sldMk cId="3075275735" sldId="270"/>
        </pc:sldMkLst>
        <pc:spChg chg="mod">
          <ac:chgData name="George Mann (Student)" userId="S::george2.mann@live.uwe.ac.uk::b3e486e8-f929-4216-ad56-07d9c3029306" providerId="AD" clId="Web-{CC9A7580-35C0-C919-A833-EC5364993E7F}" dt="2024-12-09T07:56:10.229" v="13" actId="20577"/>
          <ac:spMkLst>
            <pc:docMk/>
            <pc:sldMk cId="3075275735" sldId="270"/>
            <ac:spMk id="2" creationId="{00000000-0000-0000-0000-000000000000}"/>
          </ac:spMkLst>
        </pc:spChg>
        <pc:spChg chg="mod">
          <ac:chgData name="George Mann (Student)" userId="S::george2.mann@live.uwe.ac.uk::b3e486e8-f929-4216-ad56-07d9c3029306" providerId="AD" clId="Web-{CC9A7580-35C0-C919-A833-EC5364993E7F}" dt="2024-12-09T07:58:13.795" v="21" actId="20577"/>
          <ac:spMkLst>
            <pc:docMk/>
            <pc:sldMk cId="3075275735" sldId="270"/>
            <ac:spMk id="3" creationId="{00000000-0000-0000-0000-000000000000}"/>
          </ac:spMkLst>
        </pc:spChg>
      </pc:sldChg>
      <pc:sldChg chg="new">
        <pc:chgData name="George Mann (Student)" userId="S::george2.mann@live.uwe.ac.uk::b3e486e8-f929-4216-ad56-07d9c3029306" providerId="AD" clId="Web-{CC9A7580-35C0-C919-A833-EC5364993E7F}" dt="2024-12-09T07:57:02.105" v="17"/>
        <pc:sldMkLst>
          <pc:docMk/>
          <pc:sldMk cId="602963012" sldId="271"/>
        </pc:sldMkLst>
      </pc:sldChg>
      <pc:sldChg chg="new">
        <pc:chgData name="George Mann (Student)" userId="S::george2.mann@live.uwe.ac.uk::b3e486e8-f929-4216-ad56-07d9c3029306" providerId="AD" clId="Web-{CC9A7580-35C0-C919-A833-EC5364993E7F}" dt="2024-12-09T07:57:06.683" v="18"/>
        <pc:sldMkLst>
          <pc:docMk/>
          <pc:sldMk cId="3365019679" sldId="272"/>
        </pc:sldMkLst>
      </pc:sldChg>
    </pc:docChg>
  </pc:docChgLst>
  <pc:docChgLst>
    <pc:chgData name="George Mann (Student)" userId="S::george2.mann@live.uwe.ac.uk::b3e486e8-f929-4216-ad56-07d9c3029306" providerId="AD" clId="Web-{E5FF2B77-9220-D587-077A-8B16778A6AC4}"/>
    <pc:docChg chg="modSld">
      <pc:chgData name="George Mann (Student)" userId="S::george2.mann@live.uwe.ac.uk::b3e486e8-f929-4216-ad56-07d9c3029306" providerId="AD" clId="Web-{E5FF2B77-9220-D587-077A-8B16778A6AC4}" dt="2024-12-17T13:45:04.682" v="1" actId="20577"/>
      <pc:docMkLst>
        <pc:docMk/>
      </pc:docMkLst>
      <pc:sldChg chg="modSp">
        <pc:chgData name="George Mann (Student)" userId="S::george2.mann@live.uwe.ac.uk::b3e486e8-f929-4216-ad56-07d9c3029306" providerId="AD" clId="Web-{E5FF2B77-9220-D587-077A-8B16778A6AC4}" dt="2024-12-17T13:45:04.682" v="1" actId="20577"/>
        <pc:sldMkLst>
          <pc:docMk/>
          <pc:sldMk cId="708909449" sldId="257"/>
        </pc:sldMkLst>
        <pc:spChg chg="mod">
          <ac:chgData name="George Mann (Student)" userId="S::george2.mann@live.uwe.ac.uk::b3e486e8-f929-4216-ad56-07d9c3029306" providerId="AD" clId="Web-{E5FF2B77-9220-D587-077A-8B16778A6AC4}" dt="2024-12-17T13:45:04.682" v="1" actId="20577"/>
          <ac:spMkLst>
            <pc:docMk/>
            <pc:sldMk cId="708909449" sldId="257"/>
            <ac:spMk id="2" creationId="{73BF8F2D-0071-DD06-82AD-22C2D2EFBD08}"/>
          </ac:spMkLst>
        </pc:spChg>
      </pc:sldChg>
    </pc:docChg>
  </pc:docChgLst>
  <pc:docChgLst>
    <pc:chgData name="George Mann (Student)" userId="S::george2.mann@live.uwe.ac.uk::b3e486e8-f929-4216-ad56-07d9c3029306" providerId="AD" clId="Web-{B3960840-5479-9129-EA9C-783A49D0FF76}"/>
    <pc:docChg chg="addSld delSld modSld">
      <pc:chgData name="George Mann (Student)" userId="S::george2.mann@live.uwe.ac.uk::b3e486e8-f929-4216-ad56-07d9c3029306" providerId="AD" clId="Web-{B3960840-5479-9129-EA9C-783A49D0FF76}" dt="2024-12-04T11:30:32.055" v="363"/>
      <pc:docMkLst>
        <pc:docMk/>
      </pc:docMkLst>
      <pc:sldChg chg="addSp delSp modSp mod setBg setClrOvrMap">
        <pc:chgData name="George Mann (Student)" userId="S::george2.mann@live.uwe.ac.uk::b3e486e8-f929-4216-ad56-07d9c3029306" providerId="AD" clId="Web-{B3960840-5479-9129-EA9C-783A49D0FF76}" dt="2024-12-04T11:27:06.797" v="331"/>
        <pc:sldMkLst>
          <pc:docMk/>
          <pc:sldMk cId="109857222" sldId="256"/>
        </pc:sldMkLst>
        <pc:spChg chg="mod">
          <ac:chgData name="George Mann (Student)" userId="S::george2.mann@live.uwe.ac.uk::b3e486e8-f929-4216-ad56-07d9c3029306" providerId="AD" clId="Web-{B3960840-5479-9129-EA9C-783A49D0FF76}" dt="2024-12-04T11:27:06.797" v="33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eorge Mann (Student)" userId="S::george2.mann@live.uwe.ac.uk::b3e486e8-f929-4216-ad56-07d9c3029306" providerId="AD" clId="Web-{B3960840-5479-9129-EA9C-783A49D0FF76}" dt="2024-12-04T11:27:06.797" v="331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27:06.797" v="331"/>
          <ac:spMkLst>
            <pc:docMk/>
            <pc:sldMk cId="109857222" sldId="256"/>
            <ac:spMk id="37" creationId="{8A94871E-96FC-4ADE-815B-41A636E34F1A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27:06.797" v="331"/>
          <ac:spMkLst>
            <pc:docMk/>
            <pc:sldMk cId="109857222" sldId="256"/>
            <ac:spMk id="39" creationId="{3FCFB1DE-0B7E-48CC-BA90-B2AB0889F9D6}"/>
          </ac:spMkLst>
        </pc:spChg>
      </pc:sldChg>
      <pc:sldChg chg="addSp delSp modSp new mod setBg">
        <pc:chgData name="George Mann (Student)" userId="S::george2.mann@live.uwe.ac.uk::b3e486e8-f929-4216-ad56-07d9c3029306" providerId="AD" clId="Web-{B3960840-5479-9129-EA9C-783A49D0FF76}" dt="2024-12-04T11:30:19.789" v="361"/>
        <pc:sldMkLst>
          <pc:docMk/>
          <pc:sldMk cId="708909449" sldId="257"/>
        </pc:sldMkLst>
        <pc:spChg chg="mod">
          <ac:chgData name="George Mann (Student)" userId="S::george2.mann@live.uwe.ac.uk::b3e486e8-f929-4216-ad56-07d9c3029306" providerId="AD" clId="Web-{B3960840-5479-9129-EA9C-783A49D0FF76}" dt="2024-12-04T11:30:19.789" v="361"/>
          <ac:spMkLst>
            <pc:docMk/>
            <pc:sldMk cId="708909449" sldId="257"/>
            <ac:spMk id="2" creationId="{73BF8F2D-0071-DD06-82AD-22C2D2EFBD08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30:19.789" v="361"/>
          <ac:spMkLst>
            <pc:docMk/>
            <pc:sldMk cId="708909449" sldId="257"/>
            <ac:spMk id="23" creationId="{45D37F4E-DDB4-456B-97E0-9937730A039F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30:19.789" v="361"/>
          <ac:spMkLst>
            <pc:docMk/>
            <pc:sldMk cId="708909449" sldId="257"/>
            <ac:spMk id="25" creationId="{B2DD41CD-8F47-4F56-AD12-4E2FF7696987}"/>
          </ac:spMkLst>
        </pc:spChg>
        <pc:picChg chg="add mod">
          <ac:chgData name="George Mann (Student)" userId="S::george2.mann@live.uwe.ac.uk::b3e486e8-f929-4216-ad56-07d9c3029306" providerId="AD" clId="Web-{B3960840-5479-9129-EA9C-783A49D0FF76}" dt="2024-12-04T11:30:19.789" v="361"/>
          <ac:picMkLst>
            <pc:docMk/>
            <pc:sldMk cId="708909449" sldId="257"/>
            <ac:picMk id="5" creationId="{B5AAFBA5-64A9-C85B-2D7D-26A87C117A48}"/>
          </ac:picMkLst>
        </pc:picChg>
      </pc:sldChg>
      <pc:sldChg chg="addSp delSp modSp new mod setBg">
        <pc:chgData name="George Mann (Student)" userId="S::george2.mann@live.uwe.ac.uk::b3e486e8-f929-4216-ad56-07d9c3029306" providerId="AD" clId="Web-{B3960840-5479-9129-EA9C-783A49D0FF76}" dt="2024-12-04T11:30:22.930" v="362"/>
        <pc:sldMkLst>
          <pc:docMk/>
          <pc:sldMk cId="842475500" sldId="258"/>
        </pc:sldMkLst>
        <pc:spChg chg="mod">
          <ac:chgData name="George Mann (Student)" userId="S::george2.mann@live.uwe.ac.uk::b3e486e8-f929-4216-ad56-07d9c3029306" providerId="AD" clId="Web-{B3960840-5479-9129-EA9C-783A49D0FF76}" dt="2024-12-04T11:30:22.930" v="362"/>
          <ac:spMkLst>
            <pc:docMk/>
            <pc:sldMk cId="842475500" sldId="258"/>
            <ac:spMk id="2" creationId="{A1BF5413-82DD-B048-DE1D-ECA0903A99E7}"/>
          </ac:spMkLst>
        </pc:spChg>
        <pc:spChg chg="add mod">
          <ac:chgData name="George Mann (Student)" userId="S::george2.mann@live.uwe.ac.uk::b3e486e8-f929-4216-ad56-07d9c3029306" providerId="AD" clId="Web-{B3960840-5479-9129-EA9C-783A49D0FF76}" dt="2024-12-04T11:30:22.930" v="362"/>
          <ac:spMkLst>
            <pc:docMk/>
            <pc:sldMk cId="842475500" sldId="258"/>
            <ac:spMk id="35" creationId="{772F4EC8-EE5A-D1A4-0A32-71D2738F66E7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30:22.930" v="362"/>
          <ac:spMkLst>
            <pc:docMk/>
            <pc:sldMk cId="842475500" sldId="258"/>
            <ac:spMk id="48" creationId="{45D37F4E-DDB4-456B-97E0-9937730A039F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30:22.930" v="362"/>
          <ac:spMkLst>
            <pc:docMk/>
            <pc:sldMk cId="842475500" sldId="258"/>
            <ac:spMk id="50" creationId="{B2DD41CD-8F47-4F56-AD12-4E2FF7696987}"/>
          </ac:spMkLst>
        </pc:spChg>
        <pc:picChg chg="add mod ord">
          <ac:chgData name="George Mann (Student)" userId="S::george2.mann@live.uwe.ac.uk::b3e486e8-f929-4216-ad56-07d9c3029306" providerId="AD" clId="Web-{B3960840-5479-9129-EA9C-783A49D0FF76}" dt="2024-12-04T11:30:22.930" v="362"/>
          <ac:picMkLst>
            <pc:docMk/>
            <pc:sldMk cId="842475500" sldId="258"/>
            <ac:picMk id="36" creationId="{38CF829C-752E-3CA6-21D1-961EE9EF1946}"/>
          </ac:picMkLst>
        </pc:picChg>
      </pc:sldChg>
      <pc:sldChg chg="addSp delSp modSp new mod setBg setClrOvrMap">
        <pc:chgData name="George Mann (Student)" userId="S::george2.mann@live.uwe.ac.uk::b3e486e8-f929-4216-ad56-07d9c3029306" providerId="AD" clId="Web-{B3960840-5479-9129-EA9C-783A49D0FF76}" dt="2024-12-04T11:27:22.438" v="333"/>
        <pc:sldMkLst>
          <pc:docMk/>
          <pc:sldMk cId="1356842208" sldId="259"/>
        </pc:sldMkLst>
        <pc:spChg chg="mod ord">
          <ac:chgData name="George Mann (Student)" userId="S::george2.mann@live.uwe.ac.uk::b3e486e8-f929-4216-ad56-07d9c3029306" providerId="AD" clId="Web-{B3960840-5479-9129-EA9C-783A49D0FF76}" dt="2024-12-04T11:27:22.438" v="333"/>
          <ac:spMkLst>
            <pc:docMk/>
            <pc:sldMk cId="1356842208" sldId="259"/>
            <ac:spMk id="2" creationId="{B48DD80E-C38D-45E7-1B86-970724BE59D8}"/>
          </ac:spMkLst>
        </pc:spChg>
      </pc:sldChg>
      <pc:sldChg chg="addSp delSp modSp new mod setBg">
        <pc:chgData name="George Mann (Student)" userId="S::george2.mann@live.uwe.ac.uk::b3e486e8-f929-4216-ad56-07d9c3029306" providerId="AD" clId="Web-{B3960840-5479-9129-EA9C-783A49D0FF76}" dt="2024-12-04T11:27:19.016" v="332"/>
        <pc:sldMkLst>
          <pc:docMk/>
          <pc:sldMk cId="2020303946" sldId="260"/>
        </pc:sldMkLst>
        <pc:spChg chg="mod">
          <ac:chgData name="George Mann (Student)" userId="S::george2.mann@live.uwe.ac.uk::b3e486e8-f929-4216-ad56-07d9c3029306" providerId="AD" clId="Web-{B3960840-5479-9129-EA9C-783A49D0FF76}" dt="2024-12-04T11:27:19.016" v="332"/>
          <ac:spMkLst>
            <pc:docMk/>
            <pc:sldMk cId="2020303946" sldId="260"/>
            <ac:spMk id="2" creationId="{CCCD397E-67F4-6B4D-BC6F-108C3DAD198E}"/>
          </ac:spMkLst>
        </pc:spChg>
        <pc:spChg chg="mod">
          <ac:chgData name="George Mann (Student)" userId="S::george2.mann@live.uwe.ac.uk::b3e486e8-f929-4216-ad56-07d9c3029306" providerId="AD" clId="Web-{B3960840-5479-9129-EA9C-783A49D0FF76}" dt="2024-12-04T11:27:19.016" v="332"/>
          <ac:spMkLst>
            <pc:docMk/>
            <pc:sldMk cId="2020303946" sldId="260"/>
            <ac:spMk id="3" creationId="{2D180CF8-EB67-973F-83D5-317C66E14B5B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27:19.016" v="332"/>
          <ac:spMkLst>
            <pc:docMk/>
            <pc:sldMk cId="2020303946" sldId="260"/>
            <ac:spMk id="23" creationId="{45D37F4E-DDB4-456B-97E0-9937730A039F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27:19.016" v="332"/>
          <ac:spMkLst>
            <pc:docMk/>
            <pc:sldMk cId="2020303946" sldId="260"/>
            <ac:spMk id="25" creationId="{B2DD41CD-8F47-4F56-AD12-4E2FF7696987}"/>
          </ac:spMkLst>
        </pc:spChg>
        <pc:picChg chg="add mod">
          <ac:chgData name="George Mann (Student)" userId="S::george2.mann@live.uwe.ac.uk::b3e486e8-f929-4216-ad56-07d9c3029306" providerId="AD" clId="Web-{B3960840-5479-9129-EA9C-783A49D0FF76}" dt="2024-12-04T11:27:19.016" v="332"/>
          <ac:picMkLst>
            <pc:docMk/>
            <pc:sldMk cId="2020303946" sldId="260"/>
            <ac:picMk id="14" creationId="{6FD89B95-0E76-2EBD-E3F9-EE7A314C9CF0}"/>
          </ac:picMkLst>
        </pc:picChg>
      </pc:sldChg>
      <pc:sldChg chg="addSp delSp modSp add mod replId setBg">
        <pc:chgData name="George Mann (Student)" userId="S::george2.mann@live.uwe.ac.uk::b3e486e8-f929-4216-ad56-07d9c3029306" providerId="AD" clId="Web-{B3960840-5479-9129-EA9C-783A49D0FF76}" dt="2024-12-04T11:27:46.924" v="334"/>
        <pc:sldMkLst>
          <pc:docMk/>
          <pc:sldMk cId="3701784685" sldId="261"/>
        </pc:sldMkLst>
        <pc:spChg chg="mod">
          <ac:chgData name="George Mann (Student)" userId="S::george2.mann@live.uwe.ac.uk::b3e486e8-f929-4216-ad56-07d9c3029306" providerId="AD" clId="Web-{B3960840-5479-9129-EA9C-783A49D0FF76}" dt="2024-12-04T11:27:46.924" v="334"/>
          <ac:spMkLst>
            <pc:docMk/>
            <pc:sldMk cId="3701784685" sldId="261"/>
            <ac:spMk id="2" creationId="{CCCD397E-67F4-6B4D-BC6F-108C3DAD198E}"/>
          </ac:spMkLst>
        </pc:spChg>
        <pc:spChg chg="mod">
          <ac:chgData name="George Mann (Student)" userId="S::george2.mann@live.uwe.ac.uk::b3e486e8-f929-4216-ad56-07d9c3029306" providerId="AD" clId="Web-{B3960840-5479-9129-EA9C-783A49D0FF76}" dt="2024-12-04T11:27:46.924" v="334"/>
          <ac:spMkLst>
            <pc:docMk/>
            <pc:sldMk cId="3701784685" sldId="261"/>
            <ac:spMk id="3" creationId="{2D180CF8-EB67-973F-83D5-317C66E14B5B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27:46.924" v="334"/>
          <ac:spMkLst>
            <pc:docMk/>
            <pc:sldMk cId="3701784685" sldId="261"/>
            <ac:spMk id="11" creationId="{45D37F4E-DDB4-456B-97E0-9937730A039F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27:46.924" v="334"/>
          <ac:spMkLst>
            <pc:docMk/>
            <pc:sldMk cId="3701784685" sldId="261"/>
            <ac:spMk id="16" creationId="{B2DD41CD-8F47-4F56-AD12-4E2FF7696987}"/>
          </ac:spMkLst>
        </pc:spChg>
        <pc:picChg chg="add mod ord">
          <ac:chgData name="George Mann (Student)" userId="S::george2.mann@live.uwe.ac.uk::b3e486e8-f929-4216-ad56-07d9c3029306" providerId="AD" clId="Web-{B3960840-5479-9129-EA9C-783A49D0FF76}" dt="2024-12-04T11:27:46.924" v="334"/>
          <ac:picMkLst>
            <pc:docMk/>
            <pc:sldMk cId="3701784685" sldId="261"/>
            <ac:picMk id="5" creationId="{045FAB13-D791-D6BF-B6D2-4711809B7831}"/>
          </ac:picMkLst>
        </pc:picChg>
      </pc:sldChg>
      <pc:sldChg chg="addSp delSp modSp add mod replId setBg">
        <pc:chgData name="George Mann (Student)" userId="S::george2.mann@live.uwe.ac.uk::b3e486e8-f929-4216-ad56-07d9c3029306" providerId="AD" clId="Web-{B3960840-5479-9129-EA9C-783A49D0FF76}" dt="2024-12-04T11:29:48.991" v="356"/>
        <pc:sldMkLst>
          <pc:docMk/>
          <pc:sldMk cId="2392493468" sldId="262"/>
        </pc:sldMkLst>
        <pc:spChg chg="mod ord">
          <ac:chgData name="George Mann (Student)" userId="S::george2.mann@live.uwe.ac.uk::b3e486e8-f929-4216-ad56-07d9c3029306" providerId="AD" clId="Web-{B3960840-5479-9129-EA9C-783A49D0FF76}" dt="2024-12-04T11:29:48.991" v="356"/>
          <ac:spMkLst>
            <pc:docMk/>
            <pc:sldMk cId="2392493468" sldId="262"/>
            <ac:spMk id="2" creationId="{CCCD397E-67F4-6B4D-BC6F-108C3DAD198E}"/>
          </ac:spMkLst>
        </pc:spChg>
        <pc:spChg chg="add mod">
          <ac:chgData name="George Mann (Student)" userId="S::george2.mann@live.uwe.ac.uk::b3e486e8-f929-4216-ad56-07d9c3029306" providerId="AD" clId="Web-{B3960840-5479-9129-EA9C-783A49D0FF76}" dt="2024-12-04T11:29:48.991" v="356"/>
          <ac:spMkLst>
            <pc:docMk/>
            <pc:sldMk cId="2392493468" sldId="262"/>
            <ac:spMk id="24" creationId="{726D4F9A-101B-A17B-9FFB-93905429BCBD}"/>
          </ac:spMkLst>
        </pc:spChg>
        <pc:picChg chg="add mod ord">
          <ac:chgData name="George Mann (Student)" userId="S::george2.mann@live.uwe.ac.uk::b3e486e8-f929-4216-ad56-07d9c3029306" providerId="AD" clId="Web-{B3960840-5479-9129-EA9C-783A49D0FF76}" dt="2024-12-04T11:29:48.991" v="356"/>
          <ac:picMkLst>
            <pc:docMk/>
            <pc:sldMk cId="2392493468" sldId="262"/>
            <ac:picMk id="28" creationId="{03E35291-EBBA-50FE-FD42-0A65C2B481B7}"/>
          </ac:picMkLst>
        </pc:picChg>
      </pc:sldChg>
      <pc:sldChg chg="new del">
        <pc:chgData name="George Mann (Student)" userId="S::george2.mann@live.uwe.ac.uk::b3e486e8-f929-4216-ad56-07d9c3029306" providerId="AD" clId="Web-{B3960840-5479-9129-EA9C-783A49D0FF76}" dt="2024-12-04T08:17:13.559" v="59"/>
        <pc:sldMkLst>
          <pc:docMk/>
          <pc:sldMk cId="2391431203" sldId="263"/>
        </pc:sldMkLst>
      </pc:sldChg>
      <pc:sldChg chg="addSp delSp modSp add mod replId setBg">
        <pc:chgData name="George Mann (Student)" userId="S::george2.mann@live.uwe.ac.uk::b3e486e8-f929-4216-ad56-07d9c3029306" providerId="AD" clId="Web-{B3960840-5479-9129-EA9C-783A49D0FF76}" dt="2024-12-04T11:29:43.303" v="355"/>
        <pc:sldMkLst>
          <pc:docMk/>
          <pc:sldMk cId="2736296913" sldId="263"/>
        </pc:sldMkLst>
        <pc:spChg chg="mod">
          <ac:chgData name="George Mann (Student)" userId="S::george2.mann@live.uwe.ac.uk::b3e486e8-f929-4216-ad56-07d9c3029306" providerId="AD" clId="Web-{B3960840-5479-9129-EA9C-783A49D0FF76}" dt="2024-12-04T11:29:43.303" v="355"/>
          <ac:spMkLst>
            <pc:docMk/>
            <pc:sldMk cId="2736296913" sldId="263"/>
            <ac:spMk id="2" creationId="{CCCD397E-67F4-6B4D-BC6F-108C3DAD198E}"/>
          </ac:spMkLst>
        </pc:spChg>
        <pc:spChg chg="mod">
          <ac:chgData name="George Mann (Student)" userId="S::george2.mann@live.uwe.ac.uk::b3e486e8-f929-4216-ad56-07d9c3029306" providerId="AD" clId="Web-{B3960840-5479-9129-EA9C-783A49D0FF76}" dt="2024-12-04T11:29:43.303" v="355"/>
          <ac:spMkLst>
            <pc:docMk/>
            <pc:sldMk cId="2736296913" sldId="263"/>
            <ac:spMk id="3" creationId="{2D180CF8-EB67-973F-83D5-317C66E14B5B}"/>
          </ac:spMkLst>
        </pc:spChg>
        <pc:picChg chg="add mod ord">
          <ac:chgData name="George Mann (Student)" userId="S::george2.mann@live.uwe.ac.uk::b3e486e8-f929-4216-ad56-07d9c3029306" providerId="AD" clId="Web-{B3960840-5479-9129-EA9C-783A49D0FF76}" dt="2024-12-04T11:29:43.303" v="355"/>
          <ac:picMkLst>
            <pc:docMk/>
            <pc:sldMk cId="2736296913" sldId="263"/>
            <ac:picMk id="5" creationId="{8081C14F-B49A-E00A-21A0-40D0460FB84F}"/>
          </ac:picMkLst>
        </pc:picChg>
      </pc:sldChg>
      <pc:sldChg chg="addSp delSp modSp new mod setBg">
        <pc:chgData name="George Mann (Student)" userId="S::george2.mann@live.uwe.ac.uk::b3e486e8-f929-4216-ad56-07d9c3029306" providerId="AD" clId="Web-{B3960840-5479-9129-EA9C-783A49D0FF76}" dt="2024-12-04T11:30:00.819" v="357"/>
        <pc:sldMkLst>
          <pc:docMk/>
          <pc:sldMk cId="2224901081" sldId="264"/>
        </pc:sldMkLst>
        <pc:spChg chg="mod">
          <ac:chgData name="George Mann (Student)" userId="S::george2.mann@live.uwe.ac.uk::b3e486e8-f929-4216-ad56-07d9c3029306" providerId="AD" clId="Web-{B3960840-5479-9129-EA9C-783A49D0FF76}" dt="2024-12-04T11:30:00.819" v="357"/>
          <ac:spMkLst>
            <pc:docMk/>
            <pc:sldMk cId="2224901081" sldId="264"/>
            <ac:spMk id="2" creationId="{DFBC1652-5C2C-8CCB-9150-0AFD002F14FA}"/>
          </ac:spMkLst>
        </pc:spChg>
        <pc:spChg chg="mod">
          <ac:chgData name="George Mann (Student)" userId="S::george2.mann@live.uwe.ac.uk::b3e486e8-f929-4216-ad56-07d9c3029306" providerId="AD" clId="Web-{B3960840-5479-9129-EA9C-783A49D0FF76}" dt="2024-12-04T11:30:00.819" v="357"/>
          <ac:spMkLst>
            <pc:docMk/>
            <pc:sldMk cId="2224901081" sldId="264"/>
            <ac:spMk id="3" creationId="{DA742ED9-379A-49D8-34E5-F910A4C7ACFA}"/>
          </ac:spMkLst>
        </pc:spChg>
      </pc:sldChg>
      <pc:sldChg chg="addSp delSp modSp new mod setBg">
        <pc:chgData name="George Mann (Student)" userId="S::george2.mann@live.uwe.ac.uk::b3e486e8-f929-4216-ad56-07d9c3029306" providerId="AD" clId="Web-{B3960840-5479-9129-EA9C-783A49D0FF76}" dt="2024-12-04T11:30:04.476" v="358"/>
        <pc:sldMkLst>
          <pc:docMk/>
          <pc:sldMk cId="485074990" sldId="265"/>
        </pc:sldMkLst>
      </pc:sldChg>
      <pc:sldChg chg="addSp delSp modSp add mod replId setBg">
        <pc:chgData name="George Mann (Student)" userId="S::george2.mann@live.uwe.ac.uk::b3e486e8-f929-4216-ad56-07d9c3029306" providerId="AD" clId="Web-{B3960840-5479-9129-EA9C-783A49D0FF76}" dt="2024-12-04T11:30:06.929" v="359"/>
        <pc:sldMkLst>
          <pc:docMk/>
          <pc:sldMk cId="2974411230" sldId="266"/>
        </pc:sldMkLst>
      </pc:sldChg>
      <pc:sldChg chg="add del replId">
        <pc:chgData name="George Mann (Student)" userId="S::george2.mann@live.uwe.ac.uk::b3e486e8-f929-4216-ad56-07d9c3029306" providerId="AD" clId="Web-{B3960840-5479-9129-EA9C-783A49D0FF76}" dt="2024-12-04T08:24:15.450" v="146"/>
        <pc:sldMkLst>
          <pc:docMk/>
          <pc:sldMk cId="834566407" sldId="267"/>
        </pc:sldMkLst>
      </pc:sldChg>
      <pc:sldChg chg="addSp delSp modSp add mod replId setBg">
        <pc:chgData name="George Mann (Student)" userId="S::george2.mann@live.uwe.ac.uk::b3e486e8-f929-4216-ad56-07d9c3029306" providerId="AD" clId="Web-{B3960840-5479-9129-EA9C-783A49D0FF76}" dt="2024-12-04T11:30:32.055" v="363"/>
        <pc:sldMkLst>
          <pc:docMk/>
          <pc:sldMk cId="839965121" sldId="267"/>
        </pc:sldMkLst>
        <pc:spChg chg="mod">
          <ac:chgData name="George Mann (Student)" userId="S::george2.mann@live.uwe.ac.uk::b3e486e8-f929-4216-ad56-07d9c3029306" providerId="AD" clId="Web-{B3960840-5479-9129-EA9C-783A49D0FF76}" dt="2024-12-04T11:30:10.492" v="360"/>
          <ac:spMkLst>
            <pc:docMk/>
            <pc:sldMk cId="839965121" sldId="267"/>
            <ac:spMk id="2" creationId="{C4906339-EF9D-53E6-41C5-438039889A1F}"/>
          </ac:spMkLst>
        </pc:spChg>
        <pc:spChg chg="mod">
          <ac:chgData name="George Mann (Student)" userId="S::george2.mann@live.uwe.ac.uk::b3e486e8-f929-4216-ad56-07d9c3029306" providerId="AD" clId="Web-{B3960840-5479-9129-EA9C-783A49D0FF76}" dt="2024-12-04T11:30:10.492" v="360"/>
          <ac:spMkLst>
            <pc:docMk/>
            <pc:sldMk cId="839965121" sldId="267"/>
            <ac:spMk id="3" creationId="{837F8876-D2CD-CDA3-DC18-D1B5EFBBFE28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30:32.055" v="363"/>
          <ac:spMkLst>
            <pc:docMk/>
            <pc:sldMk cId="839965121" sldId="267"/>
            <ac:spMk id="21" creationId="{45D37F4E-DDB4-456B-97E0-9937730A039F}"/>
          </ac:spMkLst>
        </pc:spChg>
        <pc:spChg chg="add">
          <ac:chgData name="George Mann (Student)" userId="S::george2.mann@live.uwe.ac.uk::b3e486e8-f929-4216-ad56-07d9c3029306" providerId="AD" clId="Web-{B3960840-5479-9129-EA9C-783A49D0FF76}" dt="2024-12-04T11:30:32.055" v="363"/>
          <ac:spMkLst>
            <pc:docMk/>
            <pc:sldMk cId="839965121" sldId="267"/>
            <ac:spMk id="23" creationId="{B2DD41CD-8F47-4F56-AD12-4E2FF7696987}"/>
          </ac:spMkLst>
        </pc:spChg>
        <pc:picChg chg="add mod">
          <ac:chgData name="George Mann (Student)" userId="S::george2.mann@live.uwe.ac.uk::b3e486e8-f929-4216-ad56-07d9c3029306" providerId="AD" clId="Web-{B3960840-5479-9129-EA9C-783A49D0FF76}" dt="2024-12-04T11:30:10.492" v="360"/>
          <ac:picMkLst>
            <pc:docMk/>
            <pc:sldMk cId="839965121" sldId="267"/>
            <ac:picMk id="5" creationId="{8CB1C6FB-49A2-0E37-E594-D2053F191261}"/>
          </ac:picMkLst>
        </pc:picChg>
      </pc:sldChg>
      <pc:sldChg chg="modSp add del replId">
        <pc:chgData name="George Mann (Student)" userId="S::george2.mann@live.uwe.ac.uk::b3e486e8-f929-4216-ad56-07d9c3029306" providerId="AD" clId="Web-{B3960840-5479-9129-EA9C-783A49D0FF76}" dt="2024-12-04T08:22:10.961" v="103"/>
        <pc:sldMkLst>
          <pc:docMk/>
          <pc:sldMk cId="2970298321" sldId="267"/>
        </pc:sldMkLst>
      </pc:sldChg>
      <pc:sldChg chg="add del replId">
        <pc:chgData name="George Mann (Student)" userId="S::george2.mann@live.uwe.ac.uk::b3e486e8-f929-4216-ad56-07d9c3029306" providerId="AD" clId="Web-{B3960840-5479-9129-EA9C-783A49D0FF76}" dt="2024-12-04T08:24:20.184" v="147"/>
        <pc:sldMkLst>
          <pc:docMk/>
          <pc:sldMk cId="2826976712" sldId="268"/>
        </pc:sldMkLst>
      </pc:sldChg>
      <pc:sldChg chg="add del replId">
        <pc:chgData name="George Mann (Student)" userId="S::george2.mann@live.uwe.ac.uk::b3e486e8-f929-4216-ad56-07d9c3029306" providerId="AD" clId="Web-{B3960840-5479-9129-EA9C-783A49D0FF76}" dt="2024-12-04T08:25:23.624" v="151"/>
        <pc:sldMkLst>
          <pc:docMk/>
          <pc:sldMk cId="3061973987" sldId="268"/>
        </pc:sldMkLst>
      </pc:sldChg>
      <pc:sldChg chg="add del replId">
        <pc:chgData name="George Mann (Student)" userId="S::george2.mann@live.uwe.ac.uk::b3e486e8-f929-4216-ad56-07d9c3029306" providerId="AD" clId="Web-{B3960840-5479-9129-EA9C-783A49D0FF76}" dt="2024-12-04T08:24:22.591" v="148"/>
        <pc:sldMkLst>
          <pc:docMk/>
          <pc:sldMk cId="1130803800" sldId="269"/>
        </pc:sldMkLst>
      </pc:sldChg>
    </pc:docChg>
  </pc:docChgLst>
  <pc:docChgLst>
    <pc:chgData name="George Mann (Student)" userId="S::george2.mann@live.uwe.ac.uk::b3e486e8-f929-4216-ad56-07d9c3029306" providerId="AD" clId="Web-{1F7DE646-D9B9-A801-41FD-B7DCF3CC2715}"/>
    <pc:docChg chg="modSld">
      <pc:chgData name="George Mann (Student)" userId="S::george2.mann@live.uwe.ac.uk::b3e486e8-f929-4216-ad56-07d9c3029306" providerId="AD" clId="Web-{1F7DE646-D9B9-A801-41FD-B7DCF3CC2715}" dt="2024-12-12T09:47:28.556" v="58" actId="1076"/>
      <pc:docMkLst>
        <pc:docMk/>
      </pc:docMkLst>
      <pc:sldChg chg="modSp">
        <pc:chgData name="George Mann (Student)" userId="S::george2.mann@live.uwe.ac.uk::b3e486e8-f929-4216-ad56-07d9c3029306" providerId="AD" clId="Web-{1F7DE646-D9B9-A801-41FD-B7DCF3CC2715}" dt="2024-12-12T09:45:40.959" v="2" actId="1076"/>
        <pc:sldMkLst>
          <pc:docMk/>
          <pc:sldMk cId="2602085515" sldId="278"/>
        </pc:sldMkLst>
        <pc:spChg chg="mod">
          <ac:chgData name="George Mann (Student)" userId="S::george2.mann@live.uwe.ac.uk::b3e486e8-f929-4216-ad56-07d9c3029306" providerId="AD" clId="Web-{1F7DE646-D9B9-A801-41FD-B7DCF3CC2715}" dt="2024-12-12T09:45:40.959" v="2" actId="1076"/>
          <ac:spMkLst>
            <pc:docMk/>
            <pc:sldMk cId="2602085515" sldId="278"/>
            <ac:spMk id="3" creationId="{DA742ED9-379A-49D8-34E5-F910A4C7ACFA}"/>
          </ac:spMkLst>
        </pc:spChg>
      </pc:sldChg>
      <pc:sldChg chg="modSp">
        <pc:chgData name="George Mann (Student)" userId="S::george2.mann@live.uwe.ac.uk::b3e486e8-f929-4216-ad56-07d9c3029306" providerId="AD" clId="Web-{1F7DE646-D9B9-A801-41FD-B7DCF3CC2715}" dt="2024-12-12T09:47:28.556" v="58" actId="1076"/>
        <pc:sldMkLst>
          <pc:docMk/>
          <pc:sldMk cId="1445429906" sldId="279"/>
        </pc:sldMkLst>
        <pc:spChg chg="mod">
          <ac:chgData name="George Mann (Student)" userId="S::george2.mann@live.uwe.ac.uk::b3e486e8-f929-4216-ad56-07d9c3029306" providerId="AD" clId="Web-{1F7DE646-D9B9-A801-41FD-B7DCF3CC2715}" dt="2024-12-12T09:47:28.556" v="58" actId="1076"/>
          <ac:spMkLst>
            <pc:docMk/>
            <pc:sldMk cId="1445429906" sldId="279"/>
            <ac:spMk id="3" creationId="{DA742ED9-379A-49D8-34E5-F910A4C7ACFA}"/>
          </ac:spMkLst>
        </pc:spChg>
        <pc:picChg chg="mod">
          <ac:chgData name="George Mann (Student)" userId="S::george2.mann@live.uwe.ac.uk::b3e486e8-f929-4216-ad56-07d9c3029306" providerId="AD" clId="Web-{1F7DE646-D9B9-A801-41FD-B7DCF3CC2715}" dt="2024-12-12T09:47:18.415" v="56" actId="1076"/>
          <ac:picMkLst>
            <pc:docMk/>
            <pc:sldMk cId="1445429906" sldId="279"/>
            <ac:picMk id="34" creationId="{595FD222-22F2-1B14-C005-755F4858A899}"/>
          </ac:picMkLst>
        </pc:picChg>
      </pc:sldChg>
    </pc:docChg>
  </pc:docChgLst>
  <pc:docChgLst>
    <pc:chgData name="Harvey Shaw (Student)" userId="S::harvey2.shaw@live.uwe.ac.uk::4711d619-03ea-43c2-ac03-a938ebdf93f7" providerId="AD" clId="Web-{058EB99D-0421-2B28-DD76-B428D9B4262E}"/>
    <pc:docChg chg="addSld delSld modSld">
      <pc:chgData name="Harvey Shaw (Student)" userId="S::harvey2.shaw@live.uwe.ac.uk::4711d619-03ea-43c2-ac03-a938ebdf93f7" providerId="AD" clId="Web-{058EB99D-0421-2B28-DD76-B428D9B4262E}" dt="2024-12-10T16:18:26.605" v="24" actId="1076"/>
      <pc:docMkLst>
        <pc:docMk/>
      </pc:docMkLst>
      <pc:sldChg chg="del">
        <pc:chgData name="Harvey Shaw (Student)" userId="S::harvey2.shaw@live.uwe.ac.uk::4711d619-03ea-43c2-ac03-a938ebdf93f7" providerId="AD" clId="Web-{058EB99D-0421-2B28-DD76-B428D9B4262E}" dt="2024-12-10T16:08:34.307" v="1"/>
        <pc:sldMkLst>
          <pc:docMk/>
          <pc:sldMk cId="602963012" sldId="271"/>
        </pc:sldMkLst>
      </pc:sldChg>
      <pc:sldChg chg="addSp delSp modSp add replId">
        <pc:chgData name="Harvey Shaw (Student)" userId="S::harvey2.shaw@live.uwe.ac.uk::4711d619-03ea-43c2-ac03-a938ebdf93f7" providerId="AD" clId="Web-{058EB99D-0421-2B28-DD76-B428D9B4262E}" dt="2024-12-10T16:18:26.605" v="24" actId="1076"/>
        <pc:sldMkLst>
          <pc:docMk/>
          <pc:sldMk cId="2321419079" sldId="273"/>
        </pc:sldMkLst>
        <pc:spChg chg="mod">
          <ac:chgData name="Harvey Shaw (Student)" userId="S::harvey2.shaw@live.uwe.ac.uk::4711d619-03ea-43c2-ac03-a938ebdf93f7" providerId="AD" clId="Web-{058EB99D-0421-2B28-DD76-B428D9B4262E}" dt="2024-12-10T16:12:31.486" v="15" actId="20577"/>
          <ac:spMkLst>
            <pc:docMk/>
            <pc:sldMk cId="2321419079" sldId="273"/>
            <ac:spMk id="2" creationId="{73BF8F2D-0071-DD06-82AD-22C2D2EFBD08}"/>
          </ac:spMkLst>
        </pc:spChg>
        <pc:spChg chg="add mod">
          <ac:chgData name="Harvey Shaw (Student)" userId="S::harvey2.shaw@live.uwe.ac.uk::4711d619-03ea-43c2-ac03-a938ebdf93f7" providerId="AD" clId="Web-{058EB99D-0421-2B28-DD76-B428D9B4262E}" dt="2024-12-10T16:18:11.448" v="22" actId="14100"/>
          <ac:spMkLst>
            <pc:docMk/>
            <pc:sldMk cId="2321419079" sldId="273"/>
            <ac:spMk id="7" creationId="{9CE4CD37-0F3B-9FDC-C6F8-BACADC838940}"/>
          </ac:spMkLst>
        </pc:spChg>
      </pc:sldChg>
    </pc:docChg>
  </pc:docChgLst>
  <pc:docChgLst>
    <pc:chgData name="Harvey Shaw (Student)" userId="4711d619-03ea-43c2-ac03-a938ebdf93f7" providerId="ADAL" clId="{ED542734-000A-C342-AFF6-15105A9A81DE}"/>
    <pc:docChg chg="custSel modSld">
      <pc:chgData name="Harvey Shaw (Student)" userId="4711d619-03ea-43c2-ac03-a938ebdf93f7" providerId="ADAL" clId="{ED542734-000A-C342-AFF6-15105A9A81DE}" dt="2024-12-17T07:45:34.924" v="293" actId="255"/>
      <pc:docMkLst>
        <pc:docMk/>
      </pc:docMkLst>
      <pc:sldChg chg="modSp">
        <pc:chgData name="Harvey Shaw (Student)" userId="4711d619-03ea-43c2-ac03-a938ebdf93f7" providerId="ADAL" clId="{ED542734-000A-C342-AFF6-15105A9A81DE}" dt="2024-12-17T07:34:40.227" v="118" actId="1076"/>
        <pc:sldMkLst>
          <pc:docMk/>
          <pc:sldMk cId="109857222" sldId="256"/>
        </pc:sldMkLst>
        <pc:spChg chg="mod">
          <ac:chgData name="Harvey Shaw (Student)" userId="4711d619-03ea-43c2-ac03-a938ebdf93f7" providerId="ADAL" clId="{ED542734-000A-C342-AFF6-15105A9A81DE}" dt="2024-12-17T07:34:40.227" v="118" actId="1076"/>
          <ac:spMkLst>
            <pc:docMk/>
            <pc:sldMk cId="109857222" sldId="256"/>
            <ac:spMk id="2" creationId="{00000000-0000-0000-0000-000000000000}"/>
          </ac:spMkLst>
        </pc:spChg>
      </pc:sldChg>
      <pc:sldChg chg="delSp modSp">
        <pc:chgData name="Harvey Shaw (Student)" userId="4711d619-03ea-43c2-ac03-a938ebdf93f7" providerId="ADAL" clId="{ED542734-000A-C342-AFF6-15105A9A81DE}" dt="2024-12-17T07:45:34.924" v="293" actId="255"/>
        <pc:sldMkLst>
          <pc:docMk/>
          <pc:sldMk cId="2321419079" sldId="273"/>
        </pc:sldMkLst>
        <pc:spChg chg="mod">
          <ac:chgData name="Harvey Shaw (Student)" userId="4711d619-03ea-43c2-ac03-a938ebdf93f7" providerId="ADAL" clId="{ED542734-000A-C342-AFF6-15105A9A81DE}" dt="2024-12-17T07:35:24.034" v="134" actId="20577"/>
          <ac:spMkLst>
            <pc:docMk/>
            <pc:sldMk cId="2321419079" sldId="273"/>
            <ac:spMk id="2" creationId="{73BF8F2D-0071-DD06-82AD-22C2D2EFBD08}"/>
          </ac:spMkLst>
        </pc:spChg>
        <pc:spChg chg="mod">
          <ac:chgData name="Harvey Shaw (Student)" userId="4711d619-03ea-43c2-ac03-a938ebdf93f7" providerId="ADAL" clId="{ED542734-000A-C342-AFF6-15105A9A81DE}" dt="2024-12-17T07:45:34.924" v="293" actId="255"/>
          <ac:spMkLst>
            <pc:docMk/>
            <pc:sldMk cId="2321419079" sldId="273"/>
            <ac:spMk id="7" creationId="{9CE4CD37-0F3B-9FDC-C6F8-BACADC838940}"/>
          </ac:spMkLst>
        </pc:spChg>
        <pc:graphicFrameChg chg="del mod modGraphic">
          <ac:chgData name="Harvey Shaw (Student)" userId="4711d619-03ea-43c2-ac03-a938ebdf93f7" providerId="ADAL" clId="{ED542734-000A-C342-AFF6-15105A9A81DE}" dt="2024-12-17T07:40:37.234" v="288" actId="21"/>
          <ac:graphicFrameMkLst>
            <pc:docMk/>
            <pc:sldMk cId="2321419079" sldId="273"/>
            <ac:graphicFrameMk id="3" creationId="{F6DDFD1A-CC44-BD86-15D6-A725B4FADA08}"/>
          </ac:graphicFrameMkLst>
        </pc:graphicFrameChg>
      </pc:sldChg>
      <pc:sldChg chg="modSp">
        <pc:chgData name="Harvey Shaw (Student)" userId="4711d619-03ea-43c2-ac03-a938ebdf93f7" providerId="ADAL" clId="{ED542734-000A-C342-AFF6-15105A9A81DE}" dt="2024-12-17T07:39:33.764" v="286" actId="20577"/>
        <pc:sldMkLst>
          <pc:docMk/>
          <pc:sldMk cId="2463829532" sldId="277"/>
        </pc:sldMkLst>
        <pc:spChg chg="mod">
          <ac:chgData name="Harvey Shaw (Student)" userId="4711d619-03ea-43c2-ac03-a938ebdf93f7" providerId="ADAL" clId="{ED542734-000A-C342-AFF6-15105A9A81DE}" dt="2024-12-17T07:39:33.764" v="286" actId="20577"/>
          <ac:spMkLst>
            <pc:docMk/>
            <pc:sldMk cId="2463829532" sldId="277"/>
            <ac:spMk id="17" creationId="{A065B67C-D65B-CC21-FE72-6AC76A296AC2}"/>
          </ac:spMkLst>
        </pc:spChg>
      </pc:sldChg>
    </pc:docChg>
  </pc:docChgLst>
  <pc:docChgLst>
    <pc:chgData name="Paul Evans (Student)" userId="ec1bd633-1bd8-4759-807f-c05079f8dfc7" providerId="ADAL" clId="{74467B1E-E7EE-4614-88A4-8167B891A689}"/>
    <pc:docChg chg="undo custSel addSld modSld modSection">
      <pc:chgData name="Paul Evans (Student)" userId="ec1bd633-1bd8-4759-807f-c05079f8dfc7" providerId="ADAL" clId="{74467B1E-E7EE-4614-88A4-8167B891A689}" dt="2024-12-17T14:55:04.418" v="214"/>
      <pc:docMkLst>
        <pc:docMk/>
      </pc:docMkLst>
      <pc:sldChg chg="modSp mod">
        <pc:chgData name="Paul Evans (Student)" userId="ec1bd633-1bd8-4759-807f-c05079f8dfc7" providerId="ADAL" clId="{74467B1E-E7EE-4614-88A4-8167B891A689}" dt="2024-12-17T13:31:35.167" v="152"/>
        <pc:sldMkLst>
          <pc:docMk/>
          <pc:sldMk cId="3075275735" sldId="270"/>
        </pc:sldMkLst>
        <pc:spChg chg="mod">
          <ac:chgData name="Paul Evans (Student)" userId="ec1bd633-1bd8-4759-807f-c05079f8dfc7" providerId="ADAL" clId="{74467B1E-E7EE-4614-88A4-8167B891A689}" dt="2024-12-17T13:31:35.167" v="152"/>
          <ac:spMkLst>
            <pc:docMk/>
            <pc:sldMk cId="3075275735" sldId="270"/>
            <ac:spMk id="3" creationId="{00000000-0000-0000-0000-000000000000}"/>
          </ac:spMkLst>
        </pc:spChg>
      </pc:sldChg>
      <pc:sldChg chg="addSp modSp mod setBg">
        <pc:chgData name="Paul Evans (Student)" userId="ec1bd633-1bd8-4759-807f-c05079f8dfc7" providerId="ADAL" clId="{74467B1E-E7EE-4614-88A4-8167B891A689}" dt="2024-12-17T13:30:40.275" v="150" actId="1076"/>
        <pc:sldMkLst>
          <pc:docMk/>
          <pc:sldMk cId="3365019679" sldId="272"/>
        </pc:sldMkLst>
        <pc:spChg chg="mod">
          <ac:chgData name="Paul Evans (Student)" userId="ec1bd633-1bd8-4759-807f-c05079f8dfc7" providerId="ADAL" clId="{74467B1E-E7EE-4614-88A4-8167B891A689}" dt="2024-12-17T13:30:33.667" v="149" actId="1076"/>
          <ac:spMkLst>
            <pc:docMk/>
            <pc:sldMk cId="3365019679" sldId="272"/>
            <ac:spMk id="2" creationId="{B3138EB3-BA24-621C-6C9B-E2E6C2711716}"/>
          </ac:spMkLst>
        </pc:spChg>
        <pc:spChg chg="mod">
          <ac:chgData name="Paul Evans (Student)" userId="ec1bd633-1bd8-4759-807f-c05079f8dfc7" providerId="ADAL" clId="{74467B1E-E7EE-4614-88A4-8167B891A689}" dt="2024-12-17T13:29:11.788" v="137" actId="14100"/>
          <ac:spMkLst>
            <pc:docMk/>
            <pc:sldMk cId="3365019679" sldId="272"/>
            <ac:spMk id="3" creationId="{99F1F9E1-E57F-34EC-0834-6C47E1E8DA2C}"/>
          </ac:spMkLst>
        </pc:spChg>
        <pc:spChg chg="mod">
          <ac:chgData name="Paul Evans (Student)" userId="ec1bd633-1bd8-4759-807f-c05079f8dfc7" providerId="ADAL" clId="{74467B1E-E7EE-4614-88A4-8167B891A689}" dt="2024-12-17T13:29:58.080" v="144" actId="20577"/>
          <ac:spMkLst>
            <pc:docMk/>
            <pc:sldMk cId="3365019679" sldId="272"/>
            <ac:spMk id="4" creationId="{06012E94-4A0F-4CDB-9121-2757AB627D56}"/>
          </ac:spMkLst>
        </pc:spChg>
        <pc:spChg chg="mod">
          <ac:chgData name="Paul Evans (Student)" userId="ec1bd633-1bd8-4759-807f-c05079f8dfc7" providerId="ADAL" clId="{74467B1E-E7EE-4614-88A4-8167B891A689}" dt="2024-12-17T13:30:22.701" v="147" actId="122"/>
          <ac:spMkLst>
            <pc:docMk/>
            <pc:sldMk cId="3365019679" sldId="272"/>
            <ac:spMk id="6" creationId="{69437EC8-894B-7547-6412-686AA76A2849}"/>
          </ac:spMkLst>
        </pc:spChg>
        <pc:spChg chg="mod">
          <ac:chgData name="Paul Evans (Student)" userId="ec1bd633-1bd8-4759-807f-c05079f8dfc7" providerId="ADAL" clId="{74467B1E-E7EE-4614-88A4-8167B891A689}" dt="2024-12-17T13:30:40.275" v="150" actId="1076"/>
          <ac:spMkLst>
            <pc:docMk/>
            <pc:sldMk cId="3365019679" sldId="272"/>
            <ac:spMk id="8" creationId="{25D2F8CC-B53E-B7A1-83F0-4CD204FC9F54}"/>
          </ac:spMkLst>
        </pc:spChg>
        <pc:picChg chg="add mod ord">
          <ac:chgData name="Paul Evans (Student)" userId="ec1bd633-1bd8-4759-807f-c05079f8dfc7" providerId="ADAL" clId="{74467B1E-E7EE-4614-88A4-8167B891A689}" dt="2024-12-17T13:29:00.775" v="135" actId="1076"/>
          <ac:picMkLst>
            <pc:docMk/>
            <pc:sldMk cId="3365019679" sldId="272"/>
            <ac:picMk id="5" creationId="{5AF3C99B-B971-9065-CBAC-9BB08AD42367}"/>
          </ac:picMkLst>
        </pc:picChg>
      </pc:sldChg>
      <pc:sldChg chg="modSp mod">
        <pc:chgData name="Paul Evans (Student)" userId="ec1bd633-1bd8-4759-807f-c05079f8dfc7" providerId="ADAL" clId="{74467B1E-E7EE-4614-88A4-8167B891A689}" dt="2024-12-17T14:41:28.024" v="197" actId="1036"/>
        <pc:sldMkLst>
          <pc:docMk/>
          <pc:sldMk cId="170610486" sldId="292"/>
        </pc:sldMkLst>
        <pc:spChg chg="mod">
          <ac:chgData name="Paul Evans (Student)" userId="ec1bd633-1bd8-4759-807f-c05079f8dfc7" providerId="ADAL" clId="{74467B1E-E7EE-4614-88A4-8167B891A689}" dt="2024-12-17T14:41:28.024" v="197" actId="1036"/>
          <ac:spMkLst>
            <pc:docMk/>
            <pc:sldMk cId="170610486" sldId="292"/>
            <ac:spMk id="3" creationId="{D1C9AE85-FBF4-15A1-110B-469004CB4268}"/>
          </ac:spMkLst>
        </pc:spChg>
      </pc:sldChg>
      <pc:sldChg chg="addSp modSp mod">
        <pc:chgData name="Paul Evans (Student)" userId="ec1bd633-1bd8-4759-807f-c05079f8dfc7" providerId="ADAL" clId="{74467B1E-E7EE-4614-88A4-8167B891A689}" dt="2024-12-17T14:42:42.987" v="200" actId="1076"/>
        <pc:sldMkLst>
          <pc:docMk/>
          <pc:sldMk cId="2376459535" sldId="293"/>
        </pc:sldMkLst>
        <pc:spChg chg="mod">
          <ac:chgData name="Paul Evans (Student)" userId="ec1bd633-1bd8-4759-807f-c05079f8dfc7" providerId="ADAL" clId="{74467B1E-E7EE-4614-88A4-8167B891A689}" dt="2024-12-17T13:20:29.331" v="90" actId="1076"/>
          <ac:spMkLst>
            <pc:docMk/>
            <pc:sldMk cId="2376459535" sldId="293"/>
            <ac:spMk id="3" creationId="{17E0FDBB-A86F-3CC4-AD7F-07F2767EBAA0}"/>
          </ac:spMkLst>
        </pc:spChg>
        <pc:spChg chg="mod">
          <ac:chgData name="Paul Evans (Student)" userId="ec1bd633-1bd8-4759-807f-c05079f8dfc7" providerId="ADAL" clId="{74467B1E-E7EE-4614-88A4-8167B891A689}" dt="2024-12-17T14:41:39.810" v="198" actId="1076"/>
          <ac:spMkLst>
            <pc:docMk/>
            <pc:sldMk cId="2376459535" sldId="293"/>
            <ac:spMk id="5" creationId="{6B475B0C-328A-9905-0774-75268A1E3A91}"/>
          </ac:spMkLst>
        </pc:spChg>
        <pc:spChg chg="add mod">
          <ac:chgData name="Paul Evans (Student)" userId="ec1bd633-1bd8-4759-807f-c05079f8dfc7" providerId="ADAL" clId="{74467B1E-E7EE-4614-88A4-8167B891A689}" dt="2024-12-17T13:22:37.330" v="105" actId="14100"/>
          <ac:spMkLst>
            <pc:docMk/>
            <pc:sldMk cId="2376459535" sldId="293"/>
            <ac:spMk id="8" creationId="{4F7174B6-01AE-7EC8-9216-402EBB588107}"/>
          </ac:spMkLst>
        </pc:spChg>
        <pc:spChg chg="add mod">
          <ac:chgData name="Paul Evans (Student)" userId="ec1bd633-1bd8-4759-807f-c05079f8dfc7" providerId="ADAL" clId="{74467B1E-E7EE-4614-88A4-8167B891A689}" dt="2024-12-17T14:42:42.987" v="200" actId="1076"/>
          <ac:spMkLst>
            <pc:docMk/>
            <pc:sldMk cId="2376459535" sldId="293"/>
            <ac:spMk id="10" creationId="{20A9B84D-EEC2-9545-254D-074CB3751CF1}"/>
          </ac:spMkLst>
        </pc:spChg>
        <pc:picChg chg="add mod">
          <ac:chgData name="Paul Evans (Student)" userId="ec1bd633-1bd8-4759-807f-c05079f8dfc7" providerId="ADAL" clId="{74467B1E-E7EE-4614-88A4-8167B891A689}" dt="2024-12-17T13:22:44.063" v="106" actId="1076"/>
          <ac:picMkLst>
            <pc:docMk/>
            <pc:sldMk cId="2376459535" sldId="293"/>
            <ac:picMk id="4" creationId="{60C0B6E9-1754-2CC8-593A-4F5567A43F9C}"/>
          </ac:picMkLst>
        </pc:picChg>
        <pc:picChg chg="add mod">
          <ac:chgData name="Paul Evans (Student)" userId="ec1bd633-1bd8-4759-807f-c05079f8dfc7" providerId="ADAL" clId="{74467B1E-E7EE-4614-88A4-8167B891A689}" dt="2024-12-17T13:22:30.768" v="104" actId="1076"/>
          <ac:picMkLst>
            <pc:docMk/>
            <pc:sldMk cId="2376459535" sldId="293"/>
            <ac:picMk id="6" creationId="{5649AA6B-187D-63A3-9625-6D03D6237632}"/>
          </ac:picMkLst>
        </pc:picChg>
      </pc:sldChg>
      <pc:sldChg chg="addSp modSp mod setBg">
        <pc:chgData name="Paul Evans (Student)" userId="ec1bd633-1bd8-4759-807f-c05079f8dfc7" providerId="ADAL" clId="{74467B1E-E7EE-4614-88A4-8167B891A689}" dt="2024-12-17T13:35:51.247" v="191" actId="26606"/>
        <pc:sldMkLst>
          <pc:docMk/>
          <pc:sldMk cId="3249832269" sldId="295"/>
        </pc:sldMkLst>
        <pc:spChg chg="mod">
          <ac:chgData name="Paul Evans (Student)" userId="ec1bd633-1bd8-4759-807f-c05079f8dfc7" providerId="ADAL" clId="{74467B1E-E7EE-4614-88A4-8167B891A689}" dt="2024-12-17T13:35:51.247" v="191" actId="26606"/>
          <ac:spMkLst>
            <pc:docMk/>
            <pc:sldMk cId="3249832269" sldId="295"/>
            <ac:spMk id="2" creationId="{A1371AC9-1BC0-65FD-30CD-1CE5928E1086}"/>
          </ac:spMkLst>
        </pc:spChg>
        <pc:spChg chg="mod">
          <ac:chgData name="Paul Evans (Student)" userId="ec1bd633-1bd8-4759-807f-c05079f8dfc7" providerId="ADAL" clId="{74467B1E-E7EE-4614-88A4-8167B891A689}" dt="2024-12-17T13:35:51.247" v="191" actId="26606"/>
          <ac:spMkLst>
            <pc:docMk/>
            <pc:sldMk cId="3249832269" sldId="295"/>
            <ac:spMk id="6" creationId="{B5544AFA-2DB3-D838-E9C1-EC544928C3FD}"/>
          </ac:spMkLst>
        </pc:spChg>
        <pc:spChg chg="mod">
          <ac:chgData name="Paul Evans (Student)" userId="ec1bd633-1bd8-4759-807f-c05079f8dfc7" providerId="ADAL" clId="{74467B1E-E7EE-4614-88A4-8167B891A689}" dt="2024-12-17T13:35:51.247" v="191" actId="26606"/>
          <ac:spMkLst>
            <pc:docMk/>
            <pc:sldMk cId="3249832269" sldId="295"/>
            <ac:spMk id="12" creationId="{574B649B-92E6-C0A2-3B1A-87A78CA89973}"/>
          </ac:spMkLst>
        </pc:spChg>
        <pc:spChg chg="add">
          <ac:chgData name="Paul Evans (Student)" userId="ec1bd633-1bd8-4759-807f-c05079f8dfc7" providerId="ADAL" clId="{74467B1E-E7EE-4614-88A4-8167B891A689}" dt="2024-12-17T13:35:51.247" v="191" actId="26606"/>
          <ac:spMkLst>
            <pc:docMk/>
            <pc:sldMk cId="3249832269" sldId="295"/>
            <ac:spMk id="17" creationId="{C2554CA6-288E-4202-BC52-2E5A8F0C0AED}"/>
          </ac:spMkLst>
        </pc:spChg>
        <pc:spChg chg="add">
          <ac:chgData name="Paul Evans (Student)" userId="ec1bd633-1bd8-4759-807f-c05079f8dfc7" providerId="ADAL" clId="{74467B1E-E7EE-4614-88A4-8167B891A689}" dt="2024-12-17T13:35:51.247" v="191" actId="26606"/>
          <ac:spMkLst>
            <pc:docMk/>
            <pc:sldMk cId="3249832269" sldId="295"/>
            <ac:spMk id="19" creationId="{B10BB131-AC8E-4A8E-A5D1-36260F720C3B}"/>
          </ac:spMkLst>
        </pc:spChg>
        <pc:spChg chg="add">
          <ac:chgData name="Paul Evans (Student)" userId="ec1bd633-1bd8-4759-807f-c05079f8dfc7" providerId="ADAL" clId="{74467B1E-E7EE-4614-88A4-8167B891A689}" dt="2024-12-17T13:35:51.247" v="191" actId="26606"/>
          <ac:spMkLst>
            <pc:docMk/>
            <pc:sldMk cId="3249832269" sldId="295"/>
            <ac:spMk id="21" creationId="{5B7778FC-632E-4DCA-A7CB-0D7731CCF970}"/>
          </ac:spMkLst>
        </pc:spChg>
        <pc:spChg chg="add">
          <ac:chgData name="Paul Evans (Student)" userId="ec1bd633-1bd8-4759-807f-c05079f8dfc7" providerId="ADAL" clId="{74467B1E-E7EE-4614-88A4-8167B891A689}" dt="2024-12-17T13:35:51.247" v="191" actId="26606"/>
          <ac:spMkLst>
            <pc:docMk/>
            <pc:sldMk cId="3249832269" sldId="295"/>
            <ac:spMk id="23" creationId="{FA23A907-97FB-4A8F-880A-DD77401C4296}"/>
          </ac:spMkLst>
        </pc:spChg>
      </pc:sldChg>
      <pc:sldChg chg="modSp mod setBg">
        <pc:chgData name="Paul Evans (Student)" userId="ec1bd633-1bd8-4759-807f-c05079f8dfc7" providerId="ADAL" clId="{74467B1E-E7EE-4614-88A4-8167B891A689}" dt="2024-12-17T14:55:04.418" v="214"/>
        <pc:sldMkLst>
          <pc:docMk/>
          <pc:sldMk cId="3184357516" sldId="297"/>
        </pc:sldMkLst>
        <pc:spChg chg="mod">
          <ac:chgData name="Paul Evans (Student)" userId="ec1bd633-1bd8-4759-807f-c05079f8dfc7" providerId="ADAL" clId="{74467B1E-E7EE-4614-88A4-8167B891A689}" dt="2024-12-17T13:15:51.672" v="75" actId="1076"/>
          <ac:spMkLst>
            <pc:docMk/>
            <pc:sldMk cId="3184357516" sldId="297"/>
            <ac:spMk id="3" creationId="{F34BC372-CEF4-6EF3-DEAF-9A539AFA2C2A}"/>
          </ac:spMkLst>
        </pc:spChg>
        <pc:spChg chg="mod">
          <ac:chgData name="Paul Evans (Student)" userId="ec1bd633-1bd8-4759-807f-c05079f8dfc7" providerId="ADAL" clId="{74467B1E-E7EE-4614-88A4-8167B891A689}" dt="2024-12-17T13:15:56.374" v="76" actId="1076"/>
          <ac:spMkLst>
            <pc:docMk/>
            <pc:sldMk cId="3184357516" sldId="297"/>
            <ac:spMk id="7" creationId="{A2BB1A96-BBA6-1782-23B4-819192A95B2A}"/>
          </ac:spMkLst>
        </pc:spChg>
      </pc:sldChg>
      <pc:sldChg chg="addSp modSp new mod setBg">
        <pc:chgData name="Paul Evans (Student)" userId="ec1bd633-1bd8-4759-807f-c05079f8dfc7" providerId="ADAL" clId="{74467B1E-E7EE-4614-88A4-8167B891A689}" dt="2024-12-17T13:15:27.958" v="74" actId="1076"/>
        <pc:sldMkLst>
          <pc:docMk/>
          <pc:sldMk cId="1761026218" sldId="299"/>
        </pc:sldMkLst>
        <pc:spChg chg="mod">
          <ac:chgData name="Paul Evans (Student)" userId="ec1bd633-1bd8-4759-807f-c05079f8dfc7" providerId="ADAL" clId="{74467B1E-E7EE-4614-88A4-8167B891A689}" dt="2024-12-17T13:15:27.958" v="74" actId="1076"/>
          <ac:spMkLst>
            <pc:docMk/>
            <pc:sldMk cId="1761026218" sldId="299"/>
            <ac:spMk id="2" creationId="{D4D1D9A8-4A3E-F474-4A68-E1B87D9CE5AB}"/>
          </ac:spMkLst>
        </pc:spChg>
        <pc:spChg chg="mod">
          <ac:chgData name="Paul Evans (Student)" userId="ec1bd633-1bd8-4759-807f-c05079f8dfc7" providerId="ADAL" clId="{74467B1E-E7EE-4614-88A4-8167B891A689}" dt="2024-12-17T13:15:22.003" v="73" actId="27636"/>
          <ac:spMkLst>
            <pc:docMk/>
            <pc:sldMk cId="1761026218" sldId="299"/>
            <ac:spMk id="3" creationId="{3EEAFB92-77CE-41C6-218D-993A850BCEF4}"/>
          </ac:spMkLst>
        </pc:spChg>
        <pc:spChg chg="add">
          <ac:chgData name="Paul Evans (Student)" userId="ec1bd633-1bd8-4759-807f-c05079f8dfc7" providerId="ADAL" clId="{74467B1E-E7EE-4614-88A4-8167B891A689}" dt="2024-12-17T13:13:44.277" v="52" actId="26606"/>
          <ac:spMkLst>
            <pc:docMk/>
            <pc:sldMk cId="1761026218" sldId="299"/>
            <ac:spMk id="9" creationId="{3ECBE1F1-D69B-4AFA-ABD5-8E41720EF6DE}"/>
          </ac:spMkLst>
        </pc:spChg>
        <pc:spChg chg="add">
          <ac:chgData name="Paul Evans (Student)" userId="ec1bd633-1bd8-4759-807f-c05079f8dfc7" providerId="ADAL" clId="{74467B1E-E7EE-4614-88A4-8167B891A689}" dt="2024-12-17T13:13:44.277" v="52" actId="26606"/>
          <ac:spMkLst>
            <pc:docMk/>
            <pc:sldMk cId="1761026218" sldId="299"/>
            <ac:spMk id="11" creationId="{603A6265-E10C-4B85-9C20-E75FCAF9CC63}"/>
          </ac:spMkLst>
        </pc:spChg>
        <pc:picChg chg="add">
          <ac:chgData name="Paul Evans (Student)" userId="ec1bd633-1bd8-4759-807f-c05079f8dfc7" providerId="ADAL" clId="{74467B1E-E7EE-4614-88A4-8167B891A689}" dt="2024-12-17T13:13:44.277" v="52" actId="26606"/>
          <ac:picMkLst>
            <pc:docMk/>
            <pc:sldMk cId="1761026218" sldId="299"/>
            <ac:picMk id="5" creationId="{E8F0D39F-E89B-A5B2-5012-78D8445FA2E4}"/>
          </ac:picMkLst>
        </pc:picChg>
      </pc:sldChg>
      <pc:sldChg chg="addSp delSp modSp new mod setBg">
        <pc:chgData name="Paul Evans (Student)" userId="ec1bd633-1bd8-4759-807f-c05079f8dfc7" providerId="ADAL" clId="{74467B1E-E7EE-4614-88A4-8167B891A689}" dt="2024-12-17T14:44:12.273" v="213" actId="404"/>
        <pc:sldMkLst>
          <pc:docMk/>
          <pc:sldMk cId="1132502085" sldId="300"/>
        </pc:sldMkLst>
        <pc:spChg chg="mod">
          <ac:chgData name="Paul Evans (Student)" userId="ec1bd633-1bd8-4759-807f-c05079f8dfc7" providerId="ADAL" clId="{74467B1E-E7EE-4614-88A4-8167B891A689}" dt="2024-12-17T13:35:35.641" v="190" actId="26606"/>
          <ac:spMkLst>
            <pc:docMk/>
            <pc:sldMk cId="1132502085" sldId="300"/>
            <ac:spMk id="2" creationId="{7178C374-512C-306D-2316-77DE26DD9085}"/>
          </ac:spMkLst>
        </pc:spChg>
        <pc:spChg chg="del mod">
          <ac:chgData name="Paul Evans (Student)" userId="ec1bd633-1bd8-4759-807f-c05079f8dfc7" providerId="ADAL" clId="{74467B1E-E7EE-4614-88A4-8167B891A689}" dt="2024-12-17T13:34:41.599" v="174" actId="26606"/>
          <ac:spMkLst>
            <pc:docMk/>
            <pc:sldMk cId="1132502085" sldId="300"/>
            <ac:spMk id="3" creationId="{407A36A5-A984-31C5-B6F5-7116F6CFF2E1}"/>
          </ac:spMkLst>
        </pc:spChg>
        <pc:spChg chg="add">
          <ac:chgData name="Paul Evans (Student)" userId="ec1bd633-1bd8-4759-807f-c05079f8dfc7" providerId="ADAL" clId="{74467B1E-E7EE-4614-88A4-8167B891A689}" dt="2024-12-17T13:35:35.641" v="190" actId="26606"/>
          <ac:spMkLst>
            <pc:docMk/>
            <pc:sldMk cId="1132502085" sldId="300"/>
            <ac:spMk id="10" creationId="{DCC231C8-C761-4B31-9B1C-C6D19248C6B3}"/>
          </ac:spMkLst>
        </pc:spChg>
        <pc:graphicFrameChg chg="add mod modGraphic">
          <ac:chgData name="Paul Evans (Student)" userId="ec1bd633-1bd8-4759-807f-c05079f8dfc7" providerId="ADAL" clId="{74467B1E-E7EE-4614-88A4-8167B891A689}" dt="2024-12-17T14:44:12.273" v="213" actId="404"/>
          <ac:graphicFrameMkLst>
            <pc:docMk/>
            <pc:sldMk cId="1132502085" sldId="300"/>
            <ac:graphicFrameMk id="5" creationId="{BAECE8E4-FB69-9FAA-25CD-5931D3C9DD48}"/>
          </ac:graphicFrameMkLst>
        </pc:graphicFrameChg>
      </pc:sldChg>
    </pc:docChg>
  </pc:docChgLst>
  <pc:docChgLst>
    <pc:chgData name="Harvey Shaw (Student)" userId="4711d619-03ea-43c2-ac03-a938ebdf93f7" providerId="ADAL" clId="{7B0DA4EB-5D98-477D-AA4F-1C9BD4EB9841}"/>
    <pc:docChg chg="custSel addSld delSld modSld">
      <pc:chgData name="Harvey Shaw (Student)" userId="4711d619-03ea-43c2-ac03-a938ebdf93f7" providerId="ADAL" clId="{7B0DA4EB-5D98-477D-AA4F-1C9BD4EB9841}" dt="2024-12-10T16:40:28.848" v="328" actId="14100"/>
      <pc:docMkLst>
        <pc:docMk/>
      </pc:docMkLst>
      <pc:sldChg chg="modSp mod modNotesTx">
        <pc:chgData name="Harvey Shaw (Student)" userId="4711d619-03ea-43c2-ac03-a938ebdf93f7" providerId="ADAL" clId="{7B0DA4EB-5D98-477D-AA4F-1C9BD4EB9841}" dt="2024-12-10T16:40:28.848" v="328" actId="14100"/>
        <pc:sldMkLst>
          <pc:docMk/>
          <pc:sldMk cId="2321419079" sldId="273"/>
        </pc:sldMkLst>
        <pc:spChg chg="mod">
          <ac:chgData name="Harvey Shaw (Student)" userId="4711d619-03ea-43c2-ac03-a938ebdf93f7" providerId="ADAL" clId="{7B0DA4EB-5D98-477D-AA4F-1C9BD4EB9841}" dt="2024-12-10T16:40:28.848" v="328" actId="14100"/>
          <ac:spMkLst>
            <pc:docMk/>
            <pc:sldMk cId="2321419079" sldId="273"/>
            <ac:spMk id="7" creationId="{9CE4CD37-0F3B-9FDC-C6F8-BACADC838940}"/>
          </ac:spMkLst>
        </pc:spChg>
      </pc:sldChg>
      <pc:sldChg chg="modSp add mod">
        <pc:chgData name="Harvey Shaw (Student)" userId="4711d619-03ea-43c2-ac03-a938ebdf93f7" providerId="ADAL" clId="{7B0DA4EB-5D98-477D-AA4F-1C9BD4EB9841}" dt="2024-12-10T16:34:41.524" v="171" actId="20577"/>
        <pc:sldMkLst>
          <pc:docMk/>
          <pc:sldMk cId="1644785080" sldId="274"/>
        </pc:sldMkLst>
      </pc:sldChg>
      <pc:sldChg chg="delSp add del setBg delDesignElem">
        <pc:chgData name="Harvey Shaw (Student)" userId="4711d619-03ea-43c2-ac03-a938ebdf93f7" providerId="ADAL" clId="{7B0DA4EB-5D98-477D-AA4F-1C9BD4EB9841}" dt="2024-12-10T16:34:12.817" v="121" actId="47"/>
        <pc:sldMkLst>
          <pc:docMk/>
          <pc:sldMk cId="2729400083" sldId="274"/>
        </pc:sldMkLst>
      </pc:sldChg>
      <pc:sldChg chg="modSp add mod">
        <pc:chgData name="Harvey Shaw (Student)" userId="4711d619-03ea-43c2-ac03-a938ebdf93f7" providerId="ADAL" clId="{7B0DA4EB-5D98-477D-AA4F-1C9BD4EB9841}" dt="2024-12-10T16:37:04.878" v="218" actId="20577"/>
        <pc:sldMkLst>
          <pc:docMk/>
          <pc:sldMk cId="2591615103" sldId="275"/>
        </pc:sldMkLst>
      </pc:sldChg>
      <pc:sldChg chg="modSp add mod">
        <pc:chgData name="Harvey Shaw (Student)" userId="4711d619-03ea-43c2-ac03-a938ebdf93f7" providerId="ADAL" clId="{7B0DA4EB-5D98-477D-AA4F-1C9BD4EB9841}" dt="2024-12-10T16:37:51.201" v="234" actId="20577"/>
        <pc:sldMkLst>
          <pc:docMk/>
          <pc:sldMk cId="3137309017" sldId="276"/>
        </pc:sldMkLst>
      </pc:sldChg>
      <pc:sldChg chg="modSp add mod">
        <pc:chgData name="Harvey Shaw (Student)" userId="4711d619-03ea-43c2-ac03-a938ebdf93f7" providerId="ADAL" clId="{7B0DA4EB-5D98-477D-AA4F-1C9BD4EB9841}" dt="2024-12-10T16:40:12.407" v="326" actId="20577"/>
        <pc:sldMkLst>
          <pc:docMk/>
          <pc:sldMk cId="2463829532" sldId="277"/>
        </pc:sldMkLst>
        <pc:spChg chg="mod">
          <ac:chgData name="Harvey Shaw (Student)" userId="4711d619-03ea-43c2-ac03-a938ebdf93f7" providerId="ADAL" clId="{7B0DA4EB-5D98-477D-AA4F-1C9BD4EB9841}" dt="2024-12-10T16:40:12.407" v="326" actId="20577"/>
          <ac:spMkLst>
            <pc:docMk/>
            <pc:sldMk cId="2463829532" sldId="277"/>
            <ac:spMk id="2" creationId="{4C5D1AE3-8F4F-6F1A-428C-1306B90F6ECC}"/>
          </ac:spMkLst>
        </pc:spChg>
      </pc:sldChg>
    </pc:docChg>
  </pc:docChgLst>
  <pc:docChgLst>
    <pc:chgData name="Harvey Shaw (Student)" userId="4711d619-03ea-43c2-ac03-a938ebdf93f7" providerId="ADAL" clId="{CE61A547-EB35-4596-BB05-494255ABC5B7}"/>
    <pc:docChg chg="undo custSel addSld delSld modSld sldOrd modSection">
      <pc:chgData name="Harvey Shaw (Student)" userId="4711d619-03ea-43c2-ac03-a938ebdf93f7" providerId="ADAL" clId="{CE61A547-EB35-4596-BB05-494255ABC5B7}" dt="2024-12-17T12:47:51.664" v="1864" actId="115"/>
      <pc:docMkLst>
        <pc:docMk/>
      </pc:docMkLst>
      <pc:sldChg chg="modNotesTx">
        <pc:chgData name="Harvey Shaw (Student)" userId="4711d619-03ea-43c2-ac03-a938ebdf93f7" providerId="ADAL" clId="{CE61A547-EB35-4596-BB05-494255ABC5B7}" dt="2024-12-17T11:50:48.674" v="962" actId="20577"/>
        <pc:sldMkLst>
          <pc:docMk/>
          <pc:sldMk cId="109857222" sldId="256"/>
        </pc:sldMkLst>
      </pc:sldChg>
      <pc:sldChg chg="addSp delSp modSp mod">
        <pc:chgData name="Harvey Shaw (Student)" userId="4711d619-03ea-43c2-ac03-a938ebdf93f7" providerId="ADAL" clId="{CE61A547-EB35-4596-BB05-494255ABC5B7}" dt="2024-12-17T11:44:44.814" v="925" actId="20577"/>
        <pc:sldMkLst>
          <pc:docMk/>
          <pc:sldMk cId="2321419079" sldId="273"/>
        </pc:sldMkLst>
        <pc:spChg chg="mod">
          <ac:chgData name="Harvey Shaw (Student)" userId="4711d619-03ea-43c2-ac03-a938ebdf93f7" providerId="ADAL" clId="{CE61A547-EB35-4596-BB05-494255ABC5B7}" dt="2024-12-17T11:44:24.411" v="911" actId="26606"/>
          <ac:spMkLst>
            <pc:docMk/>
            <pc:sldMk cId="2321419079" sldId="273"/>
            <ac:spMk id="2" creationId="{73BF8F2D-0071-DD06-82AD-22C2D2EFBD08}"/>
          </ac:spMkLst>
        </pc:spChg>
        <pc:spChg chg="mod">
          <ac:chgData name="Harvey Shaw (Student)" userId="4711d619-03ea-43c2-ac03-a938ebdf93f7" providerId="ADAL" clId="{CE61A547-EB35-4596-BB05-494255ABC5B7}" dt="2024-12-17T11:44:44.814" v="925" actId="20577"/>
          <ac:spMkLst>
            <pc:docMk/>
            <pc:sldMk cId="2321419079" sldId="273"/>
            <ac:spMk id="7" creationId="{9CE4CD37-0F3B-9FDC-C6F8-BACADC838940}"/>
          </ac:spMkLst>
        </pc:spChg>
        <pc:spChg chg="add del">
          <ac:chgData name="Harvey Shaw (Student)" userId="4711d619-03ea-43c2-ac03-a938ebdf93f7" providerId="ADAL" clId="{CE61A547-EB35-4596-BB05-494255ABC5B7}" dt="2024-12-17T11:44:24.411" v="911" actId="26606"/>
          <ac:spMkLst>
            <pc:docMk/>
            <pc:sldMk cId="2321419079" sldId="273"/>
            <ac:spMk id="23" creationId="{45D37F4E-DDB4-456B-97E0-9937730A039F}"/>
          </ac:spMkLst>
        </pc:spChg>
        <pc:spChg chg="add del">
          <ac:chgData name="Harvey Shaw (Student)" userId="4711d619-03ea-43c2-ac03-a938ebdf93f7" providerId="ADAL" clId="{CE61A547-EB35-4596-BB05-494255ABC5B7}" dt="2024-12-17T11:44:24.411" v="911" actId="26606"/>
          <ac:spMkLst>
            <pc:docMk/>
            <pc:sldMk cId="2321419079" sldId="273"/>
            <ac:spMk id="25" creationId="{B2DD41CD-8F47-4F56-AD12-4E2FF7696987}"/>
          </ac:spMkLst>
        </pc:spChg>
        <pc:spChg chg="add del">
          <ac:chgData name="Harvey Shaw (Student)" userId="4711d619-03ea-43c2-ac03-a938ebdf93f7" providerId="ADAL" clId="{CE61A547-EB35-4596-BB05-494255ABC5B7}" dt="2024-12-17T11:44:24.411" v="911" actId="26606"/>
          <ac:spMkLst>
            <pc:docMk/>
            <pc:sldMk cId="2321419079" sldId="273"/>
            <ac:spMk id="30" creationId="{8761DDFE-071F-4200-B0AA-394476C2D2D6}"/>
          </ac:spMkLst>
        </pc:spChg>
        <pc:graphicFrameChg chg="add mod ord modGraphic">
          <ac:chgData name="Harvey Shaw (Student)" userId="4711d619-03ea-43c2-ac03-a938ebdf93f7" providerId="ADAL" clId="{CE61A547-EB35-4596-BB05-494255ABC5B7}" dt="2024-12-17T11:44:35.661" v="915" actId="1076"/>
          <ac:graphicFrameMkLst>
            <pc:docMk/>
            <pc:sldMk cId="2321419079" sldId="273"/>
            <ac:graphicFrameMk id="3" creationId="{3B72E79C-0C6E-0BE2-4C91-B1C7F98AF47B}"/>
          </ac:graphicFrameMkLst>
        </pc:graphicFrameChg>
        <pc:picChg chg="add mod">
          <ac:chgData name="Harvey Shaw (Student)" userId="4711d619-03ea-43c2-ac03-a938ebdf93f7" providerId="ADAL" clId="{CE61A547-EB35-4596-BB05-494255ABC5B7}" dt="2024-12-17T11:44:37.676" v="916" actId="1076"/>
          <ac:picMkLst>
            <pc:docMk/>
            <pc:sldMk cId="2321419079" sldId="273"/>
            <ac:picMk id="4" creationId="{D1D7B1BD-B691-3CEC-5D34-46DC56B8ADED}"/>
          </ac:picMkLst>
        </pc:picChg>
      </pc:sldChg>
      <pc:sldChg chg="modNotesTx">
        <pc:chgData name="Harvey Shaw (Student)" userId="4711d619-03ea-43c2-ac03-a938ebdf93f7" providerId="ADAL" clId="{CE61A547-EB35-4596-BB05-494255ABC5B7}" dt="2024-12-17T11:57:13.785" v="1350" actId="20577"/>
        <pc:sldMkLst>
          <pc:docMk/>
          <pc:sldMk cId="2463829532" sldId="277"/>
        </pc:sldMkLst>
      </pc:sldChg>
      <pc:sldChg chg="modSp modNotesTx">
        <pc:chgData name="Harvey Shaw (Student)" userId="4711d619-03ea-43c2-ac03-a938ebdf93f7" providerId="ADAL" clId="{CE61A547-EB35-4596-BB05-494255ABC5B7}" dt="2024-12-17T11:53:18.148" v="1339" actId="20577"/>
        <pc:sldMkLst>
          <pc:docMk/>
          <pc:sldMk cId="1896885070" sldId="280"/>
        </pc:sldMkLst>
        <pc:graphicFrameChg chg="mod">
          <ac:chgData name="Harvey Shaw (Student)" userId="4711d619-03ea-43c2-ac03-a938ebdf93f7" providerId="ADAL" clId="{CE61A547-EB35-4596-BB05-494255ABC5B7}" dt="2024-12-17T11:06:19.452" v="0"/>
          <ac:graphicFrameMkLst>
            <pc:docMk/>
            <pc:sldMk cId="1896885070" sldId="280"/>
            <ac:graphicFrameMk id="4" creationId="{B5915E25-D5C3-C28C-27A6-FC1A93E82F20}"/>
          </ac:graphicFrameMkLst>
        </pc:graphicFrameChg>
      </pc:sldChg>
      <pc:sldChg chg="addSp modSp del mod">
        <pc:chgData name="Harvey Shaw (Student)" userId="4711d619-03ea-43c2-ac03-a938ebdf93f7" providerId="ADAL" clId="{CE61A547-EB35-4596-BB05-494255ABC5B7}" dt="2024-12-17T12:05:25.142" v="1477" actId="2696"/>
        <pc:sldMkLst>
          <pc:docMk/>
          <pc:sldMk cId="72640637" sldId="281"/>
        </pc:sldMkLst>
        <pc:spChg chg="mod">
          <ac:chgData name="Harvey Shaw (Student)" userId="4711d619-03ea-43c2-ac03-a938ebdf93f7" providerId="ADAL" clId="{CE61A547-EB35-4596-BB05-494255ABC5B7}" dt="2024-12-17T11:07:31.394" v="1" actId="1076"/>
          <ac:spMkLst>
            <pc:docMk/>
            <pc:sldMk cId="72640637" sldId="281"/>
            <ac:spMk id="9" creationId="{F296337A-8E0E-8C6F-7CAA-F15F17A575BD}"/>
          </ac:spMkLst>
        </pc:spChg>
        <pc:picChg chg="add mod">
          <ac:chgData name="Harvey Shaw (Student)" userId="4711d619-03ea-43c2-ac03-a938ebdf93f7" providerId="ADAL" clId="{CE61A547-EB35-4596-BB05-494255ABC5B7}" dt="2024-12-17T12:03:32.176" v="1450" actId="1076"/>
          <ac:picMkLst>
            <pc:docMk/>
            <pc:sldMk cId="72640637" sldId="281"/>
            <ac:picMk id="3" creationId="{A57A231A-ACA8-BDBB-95AB-43EF39E293B3}"/>
          </ac:picMkLst>
        </pc:picChg>
      </pc:sldChg>
      <pc:sldChg chg="modSp mod modAnim modNotesTx">
        <pc:chgData name="Harvey Shaw (Student)" userId="4711d619-03ea-43c2-ac03-a938ebdf93f7" providerId="ADAL" clId="{CE61A547-EB35-4596-BB05-494255ABC5B7}" dt="2024-12-17T12:27:35.179" v="1628" actId="115"/>
        <pc:sldMkLst>
          <pc:docMk/>
          <pc:sldMk cId="2654430037" sldId="284"/>
        </pc:sldMkLst>
        <pc:spChg chg="mod">
          <ac:chgData name="Harvey Shaw (Student)" userId="4711d619-03ea-43c2-ac03-a938ebdf93f7" providerId="ADAL" clId="{CE61A547-EB35-4596-BB05-494255ABC5B7}" dt="2024-12-17T12:27:35.179" v="1628" actId="115"/>
          <ac:spMkLst>
            <pc:docMk/>
            <pc:sldMk cId="2654430037" sldId="284"/>
            <ac:spMk id="8" creationId="{0BAF4F62-5A32-B17A-865A-301869898EA7}"/>
          </ac:spMkLst>
        </pc:spChg>
      </pc:sldChg>
      <pc:sldChg chg="addSp modSp mod">
        <pc:chgData name="Harvey Shaw (Student)" userId="4711d619-03ea-43c2-ac03-a938ebdf93f7" providerId="ADAL" clId="{CE61A547-EB35-4596-BB05-494255ABC5B7}" dt="2024-12-17T12:30:58.497" v="1676" actId="20577"/>
        <pc:sldMkLst>
          <pc:docMk/>
          <pc:sldMk cId="3578467383" sldId="285"/>
        </pc:sldMkLst>
        <pc:spChg chg="mod">
          <ac:chgData name="Harvey Shaw (Student)" userId="4711d619-03ea-43c2-ac03-a938ebdf93f7" providerId="ADAL" clId="{CE61A547-EB35-4596-BB05-494255ABC5B7}" dt="2024-12-17T12:30:58.497" v="1676" actId="20577"/>
          <ac:spMkLst>
            <pc:docMk/>
            <pc:sldMk cId="3578467383" sldId="285"/>
            <ac:spMk id="28" creationId="{3C41F425-DF50-F262-C056-D1D9C1E073CC}"/>
          </ac:spMkLst>
        </pc:spChg>
        <pc:spChg chg="mod">
          <ac:chgData name="Harvey Shaw (Student)" userId="4711d619-03ea-43c2-ac03-a938ebdf93f7" providerId="ADAL" clId="{CE61A547-EB35-4596-BB05-494255ABC5B7}" dt="2024-12-17T12:30:39.068" v="1672" actId="20577"/>
          <ac:spMkLst>
            <pc:docMk/>
            <pc:sldMk cId="3578467383" sldId="285"/>
            <ac:spMk id="33" creationId="{56701EC3-795F-33E6-1681-8C0B7CE7F994}"/>
          </ac:spMkLst>
        </pc:spChg>
        <pc:spChg chg="mod">
          <ac:chgData name="Harvey Shaw (Student)" userId="4711d619-03ea-43c2-ac03-a938ebdf93f7" providerId="ADAL" clId="{CE61A547-EB35-4596-BB05-494255ABC5B7}" dt="2024-12-17T12:30:57.305" v="1675" actId="20577"/>
          <ac:spMkLst>
            <pc:docMk/>
            <pc:sldMk cId="3578467383" sldId="285"/>
            <ac:spMk id="39" creationId="{17C8145C-02EF-E223-0969-E935BC603AF1}"/>
          </ac:spMkLst>
        </pc:spChg>
        <pc:spChg chg="mod">
          <ac:chgData name="Harvey Shaw (Student)" userId="4711d619-03ea-43c2-ac03-a938ebdf93f7" providerId="ADAL" clId="{CE61A547-EB35-4596-BB05-494255ABC5B7}" dt="2024-12-17T11:47:49.482" v="932" actId="33524"/>
          <ac:spMkLst>
            <pc:docMk/>
            <pc:sldMk cId="3578467383" sldId="285"/>
            <ac:spMk id="41" creationId="{DFC07DD2-77EC-800D-6764-59482285A2DF}"/>
          </ac:spMkLst>
        </pc:spChg>
        <pc:spChg chg="mod">
          <ac:chgData name="Harvey Shaw (Student)" userId="4711d619-03ea-43c2-ac03-a938ebdf93f7" providerId="ADAL" clId="{CE61A547-EB35-4596-BB05-494255ABC5B7}" dt="2024-12-17T12:29:04.783" v="1650" actId="20577"/>
          <ac:spMkLst>
            <pc:docMk/>
            <pc:sldMk cId="3578467383" sldId="285"/>
            <ac:spMk id="42" creationId="{4E7EA284-899A-C8D9-EFE0-AF6C3593189E}"/>
          </ac:spMkLst>
        </pc:spChg>
        <pc:spChg chg="mod">
          <ac:chgData name="Harvey Shaw (Student)" userId="4711d619-03ea-43c2-ac03-a938ebdf93f7" providerId="ADAL" clId="{CE61A547-EB35-4596-BB05-494255ABC5B7}" dt="2024-12-17T12:30:09.984" v="1662" actId="20577"/>
          <ac:spMkLst>
            <pc:docMk/>
            <pc:sldMk cId="3578467383" sldId="285"/>
            <ac:spMk id="43" creationId="{1DF9502D-F434-2450-50B3-2ECFAC36A0B3}"/>
          </ac:spMkLst>
        </pc:spChg>
        <pc:graphicFrameChg chg="add mod modGraphic">
          <ac:chgData name="Harvey Shaw (Student)" userId="4711d619-03ea-43c2-ac03-a938ebdf93f7" providerId="ADAL" clId="{CE61A547-EB35-4596-BB05-494255ABC5B7}" dt="2024-12-17T12:06:34.403" v="1496" actId="1076"/>
          <ac:graphicFrameMkLst>
            <pc:docMk/>
            <pc:sldMk cId="3578467383" sldId="285"/>
            <ac:graphicFrameMk id="4" creationId="{960A1F3B-D24C-3E61-11C8-2A86239FF855}"/>
          </ac:graphicFrameMkLst>
        </pc:graphicFrameChg>
        <pc:picChg chg="add mod">
          <ac:chgData name="Harvey Shaw (Student)" userId="4711d619-03ea-43c2-ac03-a938ebdf93f7" providerId="ADAL" clId="{CE61A547-EB35-4596-BB05-494255ABC5B7}" dt="2024-12-17T12:05:55.064" v="1482" actId="1076"/>
          <ac:picMkLst>
            <pc:docMk/>
            <pc:sldMk cId="3578467383" sldId="285"/>
            <ac:picMk id="3" creationId="{DF3120C0-517D-6866-3C01-090F87D6D105}"/>
          </ac:picMkLst>
        </pc:picChg>
      </pc:sldChg>
      <pc:sldChg chg="addSp delSp modSp mod">
        <pc:chgData name="Harvey Shaw (Student)" userId="4711d619-03ea-43c2-ac03-a938ebdf93f7" providerId="ADAL" clId="{CE61A547-EB35-4596-BB05-494255ABC5B7}" dt="2024-12-17T12:32:37.953" v="1688" actId="1076"/>
        <pc:sldMkLst>
          <pc:docMk/>
          <pc:sldMk cId="203708562" sldId="286"/>
        </pc:sldMkLst>
        <pc:spChg chg="mod">
          <ac:chgData name="Harvey Shaw (Student)" userId="4711d619-03ea-43c2-ac03-a938ebdf93f7" providerId="ADAL" clId="{CE61A547-EB35-4596-BB05-494255ABC5B7}" dt="2024-12-17T12:32:09.130" v="1681" actId="1076"/>
          <ac:spMkLst>
            <pc:docMk/>
            <pc:sldMk cId="203708562" sldId="286"/>
            <ac:spMk id="3" creationId="{CA76008A-1D08-2583-5F43-786649449199}"/>
          </ac:spMkLst>
        </pc:spChg>
        <pc:spChg chg="mod">
          <ac:chgData name="Harvey Shaw (Student)" userId="4711d619-03ea-43c2-ac03-a938ebdf93f7" providerId="ADAL" clId="{CE61A547-EB35-4596-BB05-494255ABC5B7}" dt="2024-12-17T12:32:02.975" v="1680" actId="1076"/>
          <ac:spMkLst>
            <pc:docMk/>
            <pc:sldMk cId="203708562" sldId="286"/>
            <ac:spMk id="4" creationId="{0EE3F851-C1CD-1A77-CBBF-A491B6F792B9}"/>
          </ac:spMkLst>
        </pc:spChg>
        <pc:spChg chg="mod">
          <ac:chgData name="Harvey Shaw (Student)" userId="4711d619-03ea-43c2-ac03-a938ebdf93f7" providerId="ADAL" clId="{CE61A547-EB35-4596-BB05-494255ABC5B7}" dt="2024-12-17T12:32:01.217" v="1679" actId="1076"/>
          <ac:spMkLst>
            <pc:docMk/>
            <pc:sldMk cId="203708562" sldId="286"/>
            <ac:spMk id="5" creationId="{66193F4F-5F2E-68C4-F355-BF67FB7FEBF0}"/>
          </ac:spMkLst>
        </pc:spChg>
        <pc:spChg chg="del">
          <ac:chgData name="Harvey Shaw (Student)" userId="4711d619-03ea-43c2-ac03-a938ebdf93f7" providerId="ADAL" clId="{CE61A547-EB35-4596-BB05-494255ABC5B7}" dt="2024-12-17T12:32:11.347" v="1682" actId="478"/>
          <ac:spMkLst>
            <pc:docMk/>
            <pc:sldMk cId="203708562" sldId="286"/>
            <ac:spMk id="6" creationId="{DA24DD46-861A-99CC-0561-839059A16560}"/>
          </ac:spMkLst>
        </pc:spChg>
        <pc:spChg chg="add mod">
          <ac:chgData name="Harvey Shaw (Student)" userId="4711d619-03ea-43c2-ac03-a938ebdf93f7" providerId="ADAL" clId="{CE61A547-EB35-4596-BB05-494255ABC5B7}" dt="2024-12-17T12:32:37.953" v="1688" actId="1076"/>
          <ac:spMkLst>
            <pc:docMk/>
            <pc:sldMk cId="203708562" sldId="286"/>
            <ac:spMk id="10" creationId="{ECA6377B-F0BD-A980-4E55-465138250F04}"/>
          </ac:spMkLst>
        </pc:spChg>
        <pc:picChg chg="add mod">
          <ac:chgData name="Harvey Shaw (Student)" userId="4711d619-03ea-43c2-ac03-a938ebdf93f7" providerId="ADAL" clId="{CE61A547-EB35-4596-BB05-494255ABC5B7}" dt="2024-12-17T12:07:13.574" v="1499" actId="1076"/>
          <ac:picMkLst>
            <pc:docMk/>
            <pc:sldMk cId="203708562" sldId="286"/>
            <ac:picMk id="7" creationId="{B8C1C894-AA8A-5646-57FA-354058C9DC71}"/>
          </ac:picMkLst>
        </pc:picChg>
      </pc:sldChg>
      <pc:sldChg chg="modSp mod modNotesTx">
        <pc:chgData name="Harvey Shaw (Student)" userId="4711d619-03ea-43c2-ac03-a938ebdf93f7" providerId="ADAL" clId="{CE61A547-EB35-4596-BB05-494255ABC5B7}" dt="2024-12-17T12:45:55.488" v="1861" actId="20577"/>
        <pc:sldMkLst>
          <pc:docMk/>
          <pc:sldMk cId="972770047" sldId="287"/>
        </pc:sldMkLst>
        <pc:spChg chg="mod">
          <ac:chgData name="Harvey Shaw (Student)" userId="4711d619-03ea-43c2-ac03-a938ebdf93f7" providerId="ADAL" clId="{CE61A547-EB35-4596-BB05-494255ABC5B7}" dt="2024-12-17T12:45:55.488" v="1861" actId="20577"/>
          <ac:spMkLst>
            <pc:docMk/>
            <pc:sldMk cId="972770047" sldId="287"/>
            <ac:spMk id="8" creationId="{0BAF4F62-5A32-B17A-865A-301869898EA7}"/>
          </ac:spMkLst>
        </pc:spChg>
      </pc:sldChg>
      <pc:sldChg chg="modSp mod modNotesTx">
        <pc:chgData name="Harvey Shaw (Student)" userId="4711d619-03ea-43c2-ac03-a938ebdf93f7" providerId="ADAL" clId="{CE61A547-EB35-4596-BB05-494255ABC5B7}" dt="2024-12-17T12:47:51.664" v="1864" actId="115"/>
        <pc:sldMkLst>
          <pc:docMk/>
          <pc:sldMk cId="2551236363" sldId="288"/>
        </pc:sldMkLst>
        <pc:spChg chg="mod">
          <ac:chgData name="Harvey Shaw (Student)" userId="4711d619-03ea-43c2-ac03-a938ebdf93f7" providerId="ADAL" clId="{CE61A547-EB35-4596-BB05-494255ABC5B7}" dt="2024-12-17T12:47:51.664" v="1864" actId="115"/>
          <ac:spMkLst>
            <pc:docMk/>
            <pc:sldMk cId="2551236363" sldId="288"/>
            <ac:spMk id="8" creationId="{0BAF4F62-5A32-B17A-865A-301869898EA7}"/>
          </ac:spMkLst>
        </pc:spChg>
      </pc:sldChg>
      <pc:sldChg chg="addSp delSp modSp mod">
        <pc:chgData name="Harvey Shaw (Student)" userId="4711d619-03ea-43c2-ac03-a938ebdf93f7" providerId="ADAL" clId="{CE61A547-EB35-4596-BB05-494255ABC5B7}" dt="2024-12-17T12:05:15.927" v="1476" actId="14100"/>
        <pc:sldMkLst>
          <pc:docMk/>
          <pc:sldMk cId="2157394186" sldId="289"/>
        </pc:sldMkLst>
        <pc:spChg chg="add mod">
          <ac:chgData name="Harvey Shaw (Student)" userId="4711d619-03ea-43c2-ac03-a938ebdf93f7" providerId="ADAL" clId="{CE61A547-EB35-4596-BB05-494255ABC5B7}" dt="2024-12-17T12:04:09.965" v="1454" actId="1076"/>
          <ac:spMkLst>
            <pc:docMk/>
            <pc:sldMk cId="2157394186" sldId="289"/>
            <ac:spMk id="6" creationId="{CB3476AF-63AB-28AE-A282-B6D0BC76D76D}"/>
          </ac:spMkLst>
        </pc:spChg>
        <pc:spChg chg="add del mod">
          <ac:chgData name="Harvey Shaw (Student)" userId="4711d619-03ea-43c2-ac03-a938ebdf93f7" providerId="ADAL" clId="{CE61A547-EB35-4596-BB05-494255ABC5B7}" dt="2024-12-17T12:04:46.370" v="1467" actId="478"/>
          <ac:spMkLst>
            <pc:docMk/>
            <pc:sldMk cId="2157394186" sldId="289"/>
            <ac:spMk id="7" creationId="{9B56832C-BB9F-347E-1537-54899C69C162}"/>
          </ac:spMkLst>
        </pc:spChg>
        <pc:spChg chg="add mod">
          <ac:chgData name="Harvey Shaw (Student)" userId="4711d619-03ea-43c2-ac03-a938ebdf93f7" providerId="ADAL" clId="{CE61A547-EB35-4596-BB05-494255ABC5B7}" dt="2024-12-17T12:05:15.927" v="1476" actId="14100"/>
          <ac:spMkLst>
            <pc:docMk/>
            <pc:sldMk cId="2157394186" sldId="289"/>
            <ac:spMk id="8" creationId="{405C3B61-3DA9-A63B-2C03-E6361F327287}"/>
          </ac:spMkLst>
        </pc:spChg>
        <pc:spChg chg="mod">
          <ac:chgData name="Harvey Shaw (Student)" userId="4711d619-03ea-43c2-ac03-a938ebdf93f7" providerId="ADAL" clId="{CE61A547-EB35-4596-BB05-494255ABC5B7}" dt="2024-12-17T11:49:21.625" v="946" actId="14100"/>
          <ac:spMkLst>
            <pc:docMk/>
            <pc:sldMk cId="2157394186" sldId="289"/>
            <ac:spMk id="17" creationId="{D20DC325-2FCC-D34B-C273-B2FD2882B7DF}"/>
          </ac:spMkLst>
        </pc:spChg>
        <pc:spChg chg="mod">
          <ac:chgData name="Harvey Shaw (Student)" userId="4711d619-03ea-43c2-ac03-a938ebdf93f7" providerId="ADAL" clId="{CE61A547-EB35-4596-BB05-494255ABC5B7}" dt="2024-12-17T11:49:31.168" v="958" actId="14100"/>
          <ac:spMkLst>
            <pc:docMk/>
            <pc:sldMk cId="2157394186" sldId="289"/>
            <ac:spMk id="18" creationId="{15B1E3B1-3EDC-DF23-37D3-303B209C64D3}"/>
          </ac:spMkLst>
        </pc:spChg>
        <pc:graphicFrameChg chg="add mod">
          <ac:chgData name="Harvey Shaw (Student)" userId="4711d619-03ea-43c2-ac03-a938ebdf93f7" providerId="ADAL" clId="{CE61A547-EB35-4596-BB05-494255ABC5B7}" dt="2024-12-17T12:03:22.887" v="1447" actId="1076"/>
          <ac:graphicFrameMkLst>
            <pc:docMk/>
            <pc:sldMk cId="2157394186" sldId="289"/>
            <ac:graphicFrameMk id="3" creationId="{BE4A6E22-B76B-34E5-DAC6-BCFFD8A1CB0E}"/>
          </ac:graphicFrameMkLst>
        </pc:graphicFrameChg>
        <pc:picChg chg="add mod">
          <ac:chgData name="Harvey Shaw (Student)" userId="4711d619-03ea-43c2-ac03-a938ebdf93f7" providerId="ADAL" clId="{CE61A547-EB35-4596-BB05-494255ABC5B7}" dt="2024-12-17T12:03:41.683" v="1452" actId="1076"/>
          <ac:picMkLst>
            <pc:docMk/>
            <pc:sldMk cId="2157394186" sldId="289"/>
            <ac:picMk id="4" creationId="{5E4637D0-98CA-2093-2411-E0F961171440}"/>
          </ac:picMkLst>
        </pc:picChg>
      </pc:sldChg>
      <pc:sldChg chg="addSp modSp mod ord modNotesTx">
        <pc:chgData name="Harvey Shaw (Student)" userId="4711d619-03ea-43c2-ac03-a938ebdf93f7" providerId="ADAL" clId="{CE61A547-EB35-4596-BB05-494255ABC5B7}" dt="2024-12-17T12:36:02.242" v="1835" actId="1076"/>
        <pc:sldMkLst>
          <pc:docMk/>
          <pc:sldMk cId="226201867" sldId="290"/>
        </pc:sldMkLst>
        <pc:spChg chg="mod">
          <ac:chgData name="Harvey Shaw (Student)" userId="4711d619-03ea-43c2-ac03-a938ebdf93f7" providerId="ADAL" clId="{CE61A547-EB35-4596-BB05-494255ABC5B7}" dt="2024-12-17T12:35:49.940" v="1832" actId="20577"/>
          <ac:spMkLst>
            <pc:docMk/>
            <pc:sldMk cId="226201867" sldId="290"/>
            <ac:spMk id="8" creationId="{0BAF4F62-5A32-B17A-865A-301869898EA7}"/>
          </ac:spMkLst>
        </pc:spChg>
        <pc:picChg chg="add mod">
          <ac:chgData name="Harvey Shaw (Student)" userId="4711d619-03ea-43c2-ac03-a938ebdf93f7" providerId="ADAL" clId="{CE61A547-EB35-4596-BB05-494255ABC5B7}" dt="2024-12-17T12:36:02.242" v="1835" actId="1076"/>
          <ac:picMkLst>
            <pc:docMk/>
            <pc:sldMk cId="226201867" sldId="290"/>
            <ac:picMk id="3" creationId="{FDF25E72-EF17-C7BF-7B9F-2C138EE6E16C}"/>
          </ac:picMkLst>
        </pc:picChg>
      </pc:sldChg>
      <pc:sldChg chg="delSp modSp add mod">
        <pc:chgData name="Harvey Shaw (Student)" userId="4711d619-03ea-43c2-ac03-a938ebdf93f7" providerId="ADAL" clId="{CE61A547-EB35-4596-BB05-494255ABC5B7}" dt="2024-12-17T12:01:35.287" v="1445" actId="113"/>
        <pc:sldMkLst>
          <pc:docMk/>
          <pc:sldMk cId="2821728768" sldId="291"/>
        </pc:sldMkLst>
        <pc:spChg chg="mod">
          <ac:chgData name="Harvey Shaw (Student)" userId="4711d619-03ea-43c2-ac03-a938ebdf93f7" providerId="ADAL" clId="{CE61A547-EB35-4596-BB05-494255ABC5B7}" dt="2024-12-17T11:34:29.822" v="344" actId="20577"/>
          <ac:spMkLst>
            <pc:docMk/>
            <pc:sldMk cId="2821728768" sldId="291"/>
            <ac:spMk id="2" creationId="{0A6DB2B3-8A61-BC64-7D3C-E72C345CA811}"/>
          </ac:spMkLst>
        </pc:spChg>
        <pc:spChg chg="del">
          <ac:chgData name="Harvey Shaw (Student)" userId="4711d619-03ea-43c2-ac03-a938ebdf93f7" providerId="ADAL" clId="{CE61A547-EB35-4596-BB05-494255ABC5B7}" dt="2024-12-17T11:16:22.679" v="12" actId="478"/>
          <ac:spMkLst>
            <pc:docMk/>
            <pc:sldMk cId="2821728768" sldId="291"/>
            <ac:spMk id="3" creationId="{127E26BA-A6EE-05A8-2696-28BB8E660BD5}"/>
          </ac:spMkLst>
        </pc:spChg>
        <pc:spChg chg="del">
          <ac:chgData name="Harvey Shaw (Student)" userId="4711d619-03ea-43c2-ac03-a938ebdf93f7" providerId="ADAL" clId="{CE61A547-EB35-4596-BB05-494255ABC5B7}" dt="2024-12-17T11:16:22.288" v="11" actId="478"/>
          <ac:spMkLst>
            <pc:docMk/>
            <pc:sldMk cId="2821728768" sldId="291"/>
            <ac:spMk id="4" creationId="{9A512273-CC91-E0E3-482D-D1B209709E96}"/>
          </ac:spMkLst>
        </pc:spChg>
        <pc:spChg chg="del">
          <ac:chgData name="Harvey Shaw (Student)" userId="4711d619-03ea-43c2-ac03-a938ebdf93f7" providerId="ADAL" clId="{CE61A547-EB35-4596-BB05-494255ABC5B7}" dt="2024-12-17T11:16:21.728" v="10" actId="478"/>
          <ac:spMkLst>
            <pc:docMk/>
            <pc:sldMk cId="2821728768" sldId="291"/>
            <ac:spMk id="5" creationId="{0774C0C7-B86B-C100-A2DE-36AE03547846}"/>
          </ac:spMkLst>
        </pc:spChg>
        <pc:spChg chg="del mod">
          <ac:chgData name="Harvey Shaw (Student)" userId="4711d619-03ea-43c2-ac03-a938ebdf93f7" providerId="ADAL" clId="{CE61A547-EB35-4596-BB05-494255ABC5B7}" dt="2024-12-17T11:16:23.963" v="14" actId="478"/>
          <ac:spMkLst>
            <pc:docMk/>
            <pc:sldMk cId="2821728768" sldId="291"/>
            <ac:spMk id="6" creationId="{1170A7BA-649A-E0CE-EDBC-8AE767A5AB8B}"/>
          </ac:spMkLst>
        </pc:spChg>
        <pc:spChg chg="mod">
          <ac:chgData name="Harvey Shaw (Student)" userId="4711d619-03ea-43c2-ac03-a938ebdf93f7" providerId="ADAL" clId="{CE61A547-EB35-4596-BB05-494255ABC5B7}" dt="2024-12-17T12:01:35.287" v="1445" actId="113"/>
          <ac:spMkLst>
            <pc:docMk/>
            <pc:sldMk cId="2821728768" sldId="291"/>
            <ac:spMk id="8" creationId="{7741681F-01D8-7F2E-BA20-CFBF8C97D52B}"/>
          </ac:spMkLst>
        </pc:spChg>
      </pc:sldChg>
      <pc:sldChg chg="addSp delSp modSp add mod">
        <pc:chgData name="Harvey Shaw (Student)" userId="4711d619-03ea-43c2-ac03-a938ebdf93f7" providerId="ADAL" clId="{CE61A547-EB35-4596-BB05-494255ABC5B7}" dt="2024-12-17T11:42:40.007" v="899"/>
        <pc:sldMkLst>
          <pc:docMk/>
          <pc:sldMk cId="1929946913" sldId="296"/>
        </pc:sldMkLst>
        <pc:spChg chg="mod">
          <ac:chgData name="Harvey Shaw (Student)" userId="4711d619-03ea-43c2-ac03-a938ebdf93f7" providerId="ADAL" clId="{CE61A547-EB35-4596-BB05-494255ABC5B7}" dt="2024-12-17T11:35:11.706" v="380" actId="20577"/>
          <ac:spMkLst>
            <pc:docMk/>
            <pc:sldMk cId="1929946913" sldId="296"/>
            <ac:spMk id="2" creationId="{CAC876F5-E744-BBEF-0E7F-98C7F0E622F9}"/>
          </ac:spMkLst>
        </pc:spChg>
        <pc:spChg chg="del mod">
          <ac:chgData name="Harvey Shaw (Student)" userId="4711d619-03ea-43c2-ac03-a938ebdf93f7" providerId="ADAL" clId="{CE61A547-EB35-4596-BB05-494255ABC5B7}" dt="2024-12-17T11:35:38.744" v="388" actId="3680"/>
          <ac:spMkLst>
            <pc:docMk/>
            <pc:sldMk cId="1929946913" sldId="296"/>
            <ac:spMk id="8" creationId="{502DD7C2-1F66-ADF7-9434-34E62E565E56}"/>
          </ac:spMkLst>
        </pc:spChg>
        <pc:graphicFrameChg chg="add mod ord modGraphic">
          <ac:chgData name="Harvey Shaw (Student)" userId="4711d619-03ea-43c2-ac03-a938ebdf93f7" providerId="ADAL" clId="{CE61A547-EB35-4596-BB05-494255ABC5B7}" dt="2024-12-17T11:42:40.007" v="899"/>
          <ac:graphicFrameMkLst>
            <pc:docMk/>
            <pc:sldMk cId="1929946913" sldId="296"/>
            <ac:graphicFrameMk id="3" creationId="{22ECE123-1CB4-52F4-04EE-32ACE801A993}"/>
          </ac:graphicFrameMkLst>
        </pc:graphicFrameChg>
      </pc:sldChg>
    </pc:docChg>
  </pc:docChgLst>
  <pc:docChgLst>
    <pc:chgData name="Harvey Shaw (Student)" userId="4711d619-03ea-43c2-ac03-a938ebdf93f7" providerId="ADAL" clId="{29A26A1B-B40D-429B-82D7-F20AA8326884}"/>
    <pc:docChg chg="undo custSel addSld modSld modSection">
      <pc:chgData name="Harvey Shaw (Student)" userId="4711d619-03ea-43c2-ac03-a938ebdf93f7" providerId="ADAL" clId="{29A26A1B-B40D-429B-82D7-F20AA8326884}" dt="2024-12-17T14:24:57.002" v="192" actId="20577"/>
      <pc:docMkLst>
        <pc:docMk/>
      </pc:docMkLst>
      <pc:sldChg chg="modSp mod">
        <pc:chgData name="Harvey Shaw (Student)" userId="4711d619-03ea-43c2-ac03-a938ebdf93f7" providerId="ADAL" clId="{29A26A1B-B40D-429B-82D7-F20AA8326884}" dt="2024-12-17T14:05:09.117" v="190" actId="1076"/>
        <pc:sldMkLst>
          <pc:docMk/>
          <pc:sldMk cId="2321419079" sldId="273"/>
        </pc:sldMkLst>
        <pc:spChg chg="mod">
          <ac:chgData name="Harvey Shaw (Student)" userId="4711d619-03ea-43c2-ac03-a938ebdf93f7" providerId="ADAL" clId="{29A26A1B-B40D-429B-82D7-F20AA8326884}" dt="2024-12-17T13:18:05.692" v="15" actId="20577"/>
          <ac:spMkLst>
            <pc:docMk/>
            <pc:sldMk cId="2321419079" sldId="273"/>
            <ac:spMk id="7" creationId="{9CE4CD37-0F3B-9FDC-C6F8-BACADC838940}"/>
          </ac:spMkLst>
        </pc:spChg>
        <pc:graphicFrameChg chg="mod">
          <ac:chgData name="Harvey Shaw (Student)" userId="4711d619-03ea-43c2-ac03-a938ebdf93f7" providerId="ADAL" clId="{29A26A1B-B40D-429B-82D7-F20AA8326884}" dt="2024-12-17T14:05:09.117" v="190" actId="1076"/>
          <ac:graphicFrameMkLst>
            <pc:docMk/>
            <pc:sldMk cId="2321419079" sldId="273"/>
            <ac:graphicFrameMk id="3" creationId="{3B72E79C-0C6E-0BE2-4C91-B1C7F98AF47B}"/>
          </ac:graphicFrameMkLst>
        </pc:graphicFrameChg>
      </pc:sldChg>
      <pc:sldChg chg="modSp mod">
        <pc:chgData name="Harvey Shaw (Student)" userId="4711d619-03ea-43c2-ac03-a938ebdf93f7" providerId="ADAL" clId="{29A26A1B-B40D-429B-82D7-F20AA8326884}" dt="2024-12-17T14:24:57.002" v="192" actId="20577"/>
        <pc:sldMkLst>
          <pc:docMk/>
          <pc:sldMk cId="894427040" sldId="283"/>
        </pc:sldMkLst>
        <pc:spChg chg="mod">
          <ac:chgData name="Harvey Shaw (Student)" userId="4711d619-03ea-43c2-ac03-a938ebdf93f7" providerId="ADAL" clId="{29A26A1B-B40D-429B-82D7-F20AA8326884}" dt="2024-12-17T13:23:52.241" v="16" actId="20577"/>
          <ac:spMkLst>
            <pc:docMk/>
            <pc:sldMk cId="894427040" sldId="283"/>
            <ac:spMk id="4" creationId="{7AA3BA90-D32F-2941-D2BF-D98A25156888}"/>
          </ac:spMkLst>
        </pc:spChg>
        <pc:spChg chg="mod">
          <ac:chgData name="Harvey Shaw (Student)" userId="4711d619-03ea-43c2-ac03-a938ebdf93f7" providerId="ADAL" clId="{29A26A1B-B40D-429B-82D7-F20AA8326884}" dt="2024-12-17T14:24:57.002" v="192" actId="20577"/>
          <ac:spMkLst>
            <pc:docMk/>
            <pc:sldMk cId="894427040" sldId="283"/>
            <ac:spMk id="10" creationId="{08942E77-1E92-A8F9-F210-729880B565A4}"/>
          </ac:spMkLst>
        </pc:spChg>
      </pc:sldChg>
      <pc:sldChg chg="modSp mod">
        <pc:chgData name="Harvey Shaw (Student)" userId="4711d619-03ea-43c2-ac03-a938ebdf93f7" providerId="ADAL" clId="{29A26A1B-B40D-429B-82D7-F20AA8326884}" dt="2024-12-17T13:35:15.990" v="169" actId="20577"/>
        <pc:sldMkLst>
          <pc:docMk/>
          <pc:sldMk cId="2654430037" sldId="284"/>
        </pc:sldMkLst>
        <pc:spChg chg="mod">
          <ac:chgData name="Harvey Shaw (Student)" userId="4711d619-03ea-43c2-ac03-a938ebdf93f7" providerId="ADAL" clId="{29A26A1B-B40D-429B-82D7-F20AA8326884}" dt="2024-12-17T13:31:59.203" v="153" actId="6549"/>
          <ac:spMkLst>
            <pc:docMk/>
            <pc:sldMk cId="2654430037" sldId="284"/>
            <ac:spMk id="2" creationId="{4C5D1AE3-8F4F-6F1A-428C-1306B90F6ECC}"/>
          </ac:spMkLst>
        </pc:spChg>
        <pc:spChg chg="mod">
          <ac:chgData name="Harvey Shaw (Student)" userId="4711d619-03ea-43c2-ac03-a938ebdf93f7" providerId="ADAL" clId="{29A26A1B-B40D-429B-82D7-F20AA8326884}" dt="2024-12-17T13:35:15.990" v="169" actId="20577"/>
          <ac:spMkLst>
            <pc:docMk/>
            <pc:sldMk cId="2654430037" sldId="284"/>
            <ac:spMk id="8" creationId="{0BAF4F62-5A32-B17A-865A-301869898EA7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9" creationId="{4A21B7BD-B3E9-3BAC-4890-6C7361D4EE96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10" creationId="{7CD6CB72-0751-344D-F198-96AF1CFF18CD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13" creationId="{58E6B10F-4BDB-ED1F-3F2F-5C634DF821C0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14" creationId="{CC381508-1BDA-43D9-974B-A3D6FB4F7AD0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17" creationId="{D20DC325-2FCC-D34B-C273-B2FD2882B7DF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18" creationId="{15B1E3B1-3EDC-DF23-37D3-303B209C64D3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29" creationId="{C8677788-6A10-448E-A1C8-C3B17832B7BC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30" creationId="{947F2145-4254-CB12-C5A1-4DF7506EF0FD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31" creationId="{DFB7662A-E1F5-DC23-3C28-7C61E3CE4097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32" creationId="{B395A5C3-DAB9-7BBF-4FFD-8729D1BCC611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34" creationId="{0B1DFFD3-888C-1610-82FB-28862927C75A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35" creationId="{A5ADE1D1-9F56-9482-066A-9B1D33F29F0E}"/>
          </ac:spMkLst>
        </pc:spChg>
        <pc:spChg chg="mod">
          <ac:chgData name="Harvey Shaw (Student)" userId="4711d619-03ea-43c2-ac03-a938ebdf93f7" providerId="ADAL" clId="{29A26A1B-B40D-429B-82D7-F20AA8326884}" dt="2024-12-17T13:30:45.147" v="67" actId="1035"/>
          <ac:spMkLst>
            <pc:docMk/>
            <pc:sldMk cId="2654430037" sldId="284"/>
            <ac:spMk id="38" creationId="{1091B6F6-AC8B-897D-65B1-ABD8657436E4}"/>
          </ac:spMkLst>
        </pc:spChg>
        <pc:grpChg chg="mod">
          <ac:chgData name="Harvey Shaw (Student)" userId="4711d619-03ea-43c2-ac03-a938ebdf93f7" providerId="ADAL" clId="{29A26A1B-B40D-429B-82D7-F20AA8326884}" dt="2024-12-17T13:30:45.147" v="67" actId="1035"/>
          <ac:grpSpMkLst>
            <pc:docMk/>
            <pc:sldMk cId="2654430037" sldId="284"/>
            <ac:grpSpMk id="19" creationId="{4D819E65-9DDA-6FBD-3E7B-4B517304C64D}"/>
          </ac:grpSpMkLst>
        </pc:grpChg>
        <pc:grpChg chg="mod">
          <ac:chgData name="Harvey Shaw (Student)" userId="4711d619-03ea-43c2-ac03-a938ebdf93f7" providerId="ADAL" clId="{29A26A1B-B40D-429B-82D7-F20AA8326884}" dt="2024-12-17T13:30:45.147" v="67" actId="1035"/>
          <ac:grpSpMkLst>
            <pc:docMk/>
            <pc:sldMk cId="2654430037" sldId="284"/>
            <ac:grpSpMk id="20" creationId="{47A70704-7648-FEA0-12ED-7D705316C151}"/>
          </ac:grpSpMkLst>
        </pc:grpChg>
        <pc:grpChg chg="mod">
          <ac:chgData name="Harvey Shaw (Student)" userId="4711d619-03ea-43c2-ac03-a938ebdf93f7" providerId="ADAL" clId="{29A26A1B-B40D-429B-82D7-F20AA8326884}" dt="2024-12-17T13:30:45.147" v="67" actId="1035"/>
          <ac:grpSpMkLst>
            <pc:docMk/>
            <pc:sldMk cId="2654430037" sldId="284"/>
            <ac:grpSpMk id="40" creationId="{697EE7BD-6DF4-7E80-4B78-140D20A2D95C}"/>
          </ac:grpSpMkLst>
        </pc:grpChg>
      </pc:sldChg>
      <pc:sldChg chg="addSp delSp modSp mod">
        <pc:chgData name="Harvey Shaw (Student)" userId="4711d619-03ea-43c2-ac03-a938ebdf93f7" providerId="ADAL" clId="{29A26A1B-B40D-429B-82D7-F20AA8326884}" dt="2024-12-17T13:40:58.674" v="189" actId="478"/>
        <pc:sldMkLst>
          <pc:docMk/>
          <pc:sldMk cId="3578467383" sldId="285"/>
        </pc:sldMkLst>
        <pc:spChg chg="add mod">
          <ac:chgData name="Harvey Shaw (Student)" userId="4711d619-03ea-43c2-ac03-a938ebdf93f7" providerId="ADAL" clId="{29A26A1B-B40D-429B-82D7-F20AA8326884}" dt="2024-12-17T13:40:03.166" v="184" actId="1076"/>
          <ac:spMkLst>
            <pc:docMk/>
            <pc:sldMk cId="3578467383" sldId="285"/>
            <ac:spMk id="5" creationId="{38264F45-6625-B26E-A6A9-2E1609FE9D3F}"/>
          </ac:spMkLst>
        </pc:spChg>
        <pc:spChg chg="add mod">
          <ac:chgData name="Harvey Shaw (Student)" userId="4711d619-03ea-43c2-ac03-a938ebdf93f7" providerId="ADAL" clId="{29A26A1B-B40D-429B-82D7-F20AA8326884}" dt="2024-12-17T13:40:03.166" v="184" actId="1076"/>
          <ac:spMkLst>
            <pc:docMk/>
            <pc:sldMk cId="3578467383" sldId="285"/>
            <ac:spMk id="6" creationId="{DF60334B-1E19-8D5E-9D1E-82DA6BFF0A92}"/>
          </ac:spMkLst>
        </pc:spChg>
        <pc:spChg chg="mod">
          <ac:chgData name="Harvey Shaw (Student)" userId="4711d619-03ea-43c2-ac03-a938ebdf93f7" providerId="ADAL" clId="{29A26A1B-B40D-429B-82D7-F20AA8326884}" dt="2024-12-17T13:39:58.869" v="183"/>
          <ac:spMkLst>
            <pc:docMk/>
            <pc:sldMk cId="3578467383" sldId="285"/>
            <ac:spMk id="8" creationId="{C8C824D9-999B-4D25-41EA-F9DFF0F2EF63}"/>
          </ac:spMkLst>
        </pc:spChg>
        <pc:spChg chg="mod">
          <ac:chgData name="Harvey Shaw (Student)" userId="4711d619-03ea-43c2-ac03-a938ebdf93f7" providerId="ADAL" clId="{29A26A1B-B40D-429B-82D7-F20AA8326884}" dt="2024-12-17T13:39:58.869" v="183"/>
          <ac:spMkLst>
            <pc:docMk/>
            <pc:sldMk cId="3578467383" sldId="285"/>
            <ac:spMk id="9" creationId="{A1121A96-2406-8B7A-EFED-E7FD21A1F136}"/>
          </ac:spMkLst>
        </pc:spChg>
        <pc:spChg chg="mod">
          <ac:chgData name="Harvey Shaw (Student)" userId="4711d619-03ea-43c2-ac03-a938ebdf93f7" providerId="ADAL" clId="{29A26A1B-B40D-429B-82D7-F20AA8326884}" dt="2024-12-17T13:39:58.869" v="183"/>
          <ac:spMkLst>
            <pc:docMk/>
            <pc:sldMk cId="3578467383" sldId="285"/>
            <ac:spMk id="10" creationId="{066D30DB-E36C-EF5E-8FC6-81413075DEA5}"/>
          </ac:spMkLst>
        </pc:spChg>
        <pc:spChg chg="mod">
          <ac:chgData name="Harvey Shaw (Student)" userId="4711d619-03ea-43c2-ac03-a938ebdf93f7" providerId="ADAL" clId="{29A26A1B-B40D-429B-82D7-F20AA8326884}" dt="2024-12-17T13:39:58.869" v="183"/>
          <ac:spMkLst>
            <pc:docMk/>
            <pc:sldMk cId="3578467383" sldId="285"/>
            <ac:spMk id="11" creationId="{EB3B75F8-4C17-3231-E9B8-92E30D15E4DE}"/>
          </ac:spMkLst>
        </pc:spChg>
        <pc:spChg chg="add del mod">
          <ac:chgData name="Harvey Shaw (Student)" userId="4711d619-03ea-43c2-ac03-a938ebdf93f7" providerId="ADAL" clId="{29A26A1B-B40D-429B-82D7-F20AA8326884}" dt="2024-12-17T13:40:58.674" v="189" actId="478"/>
          <ac:spMkLst>
            <pc:docMk/>
            <pc:sldMk cId="3578467383" sldId="285"/>
            <ac:spMk id="12" creationId="{1044F474-B896-F1E7-60DD-BDF9DC48E2B3}"/>
          </ac:spMkLst>
        </pc:spChg>
        <pc:spChg chg="add mod">
          <ac:chgData name="Harvey Shaw (Student)" userId="4711d619-03ea-43c2-ac03-a938ebdf93f7" providerId="ADAL" clId="{29A26A1B-B40D-429B-82D7-F20AA8326884}" dt="2024-12-17T13:40:03.166" v="184" actId="1076"/>
          <ac:spMkLst>
            <pc:docMk/>
            <pc:sldMk cId="3578467383" sldId="285"/>
            <ac:spMk id="13" creationId="{05AB79A2-528C-9DE7-85D2-8AD4726CD6F2}"/>
          </ac:spMkLst>
        </pc:spChg>
        <pc:spChg chg="add mod">
          <ac:chgData name="Harvey Shaw (Student)" userId="4711d619-03ea-43c2-ac03-a938ebdf93f7" providerId="ADAL" clId="{29A26A1B-B40D-429B-82D7-F20AA8326884}" dt="2024-12-17T13:40:03.166" v="184" actId="1076"/>
          <ac:spMkLst>
            <pc:docMk/>
            <pc:sldMk cId="3578467383" sldId="285"/>
            <ac:spMk id="14" creationId="{81B5B02A-8956-79C8-DED6-E99BE86A47C1}"/>
          </ac:spMkLst>
        </pc:spChg>
        <pc:spChg chg="add mod">
          <ac:chgData name="Harvey Shaw (Student)" userId="4711d619-03ea-43c2-ac03-a938ebdf93f7" providerId="ADAL" clId="{29A26A1B-B40D-429B-82D7-F20AA8326884}" dt="2024-12-17T13:40:03.166" v="184" actId="1076"/>
          <ac:spMkLst>
            <pc:docMk/>
            <pc:sldMk cId="3578467383" sldId="285"/>
            <ac:spMk id="15" creationId="{82822892-A464-822C-44A9-39FB3E6B6C08}"/>
          </ac:spMkLst>
        </pc:spChg>
        <pc:spChg chg="del">
          <ac:chgData name="Harvey Shaw (Student)" userId="4711d619-03ea-43c2-ac03-a938ebdf93f7" providerId="ADAL" clId="{29A26A1B-B40D-429B-82D7-F20AA8326884}" dt="2024-12-17T13:39:39.304" v="182" actId="478"/>
          <ac:spMkLst>
            <pc:docMk/>
            <pc:sldMk cId="3578467383" sldId="285"/>
            <ac:spMk id="18" creationId="{15B1E3B1-3EDC-DF23-37D3-303B209C64D3}"/>
          </ac:spMkLst>
        </pc:spChg>
        <pc:spChg chg="mod">
          <ac:chgData name="Harvey Shaw (Student)" userId="4711d619-03ea-43c2-ac03-a938ebdf93f7" providerId="ADAL" clId="{29A26A1B-B40D-429B-82D7-F20AA8326884}" dt="2024-12-17T13:37:54.796" v="176" actId="20577"/>
          <ac:spMkLst>
            <pc:docMk/>
            <pc:sldMk cId="3578467383" sldId="285"/>
            <ac:spMk id="28" creationId="{3C41F425-DF50-F262-C056-D1D9C1E073CC}"/>
          </ac:spMkLst>
        </pc:spChg>
        <pc:spChg chg="del">
          <ac:chgData name="Harvey Shaw (Student)" userId="4711d619-03ea-43c2-ac03-a938ebdf93f7" providerId="ADAL" clId="{29A26A1B-B40D-429B-82D7-F20AA8326884}" dt="2024-12-17T13:39:39.304" v="182" actId="478"/>
          <ac:spMkLst>
            <pc:docMk/>
            <pc:sldMk cId="3578467383" sldId="285"/>
            <ac:spMk id="33" creationId="{56701EC3-795F-33E6-1681-8C0B7CE7F994}"/>
          </ac:spMkLst>
        </pc:spChg>
        <pc:spChg chg="add del mod">
          <ac:chgData name="Harvey Shaw (Student)" userId="4711d619-03ea-43c2-ac03-a938ebdf93f7" providerId="ADAL" clId="{29A26A1B-B40D-429B-82D7-F20AA8326884}" dt="2024-12-17T13:39:39.304" v="182" actId="478"/>
          <ac:spMkLst>
            <pc:docMk/>
            <pc:sldMk cId="3578467383" sldId="285"/>
            <ac:spMk id="41" creationId="{DFC07DD2-77EC-800D-6764-59482285A2DF}"/>
          </ac:spMkLst>
        </pc:spChg>
        <pc:spChg chg="del">
          <ac:chgData name="Harvey Shaw (Student)" userId="4711d619-03ea-43c2-ac03-a938ebdf93f7" providerId="ADAL" clId="{29A26A1B-B40D-429B-82D7-F20AA8326884}" dt="2024-12-17T13:39:39.304" v="182" actId="478"/>
          <ac:spMkLst>
            <pc:docMk/>
            <pc:sldMk cId="3578467383" sldId="285"/>
            <ac:spMk id="43" creationId="{1DF9502D-F434-2450-50B3-2ECFAC36A0B3}"/>
          </ac:spMkLst>
        </pc:spChg>
        <pc:grpChg chg="add mod">
          <ac:chgData name="Harvey Shaw (Student)" userId="4711d619-03ea-43c2-ac03-a938ebdf93f7" providerId="ADAL" clId="{29A26A1B-B40D-429B-82D7-F20AA8326884}" dt="2024-12-17T13:40:03.166" v="184" actId="1076"/>
          <ac:grpSpMkLst>
            <pc:docMk/>
            <pc:sldMk cId="3578467383" sldId="285"/>
            <ac:grpSpMk id="7" creationId="{9B286205-E77C-3C3C-2FEA-9983A02B667D}"/>
          </ac:grpSpMkLst>
        </pc:grpChg>
        <pc:picChg chg="del">
          <ac:chgData name="Harvey Shaw (Student)" userId="4711d619-03ea-43c2-ac03-a938ebdf93f7" providerId="ADAL" clId="{29A26A1B-B40D-429B-82D7-F20AA8326884}" dt="2024-12-17T13:39:39.304" v="182" actId="478"/>
          <ac:picMkLst>
            <pc:docMk/>
            <pc:sldMk cId="3578467383" sldId="285"/>
            <ac:picMk id="3" creationId="{DF3120C0-517D-6866-3C01-090F87D6D105}"/>
          </ac:picMkLst>
        </pc:picChg>
      </pc:sldChg>
      <pc:sldChg chg="modSp mod">
        <pc:chgData name="Harvey Shaw (Student)" userId="4711d619-03ea-43c2-ac03-a938ebdf93f7" providerId="ADAL" clId="{29A26A1B-B40D-429B-82D7-F20AA8326884}" dt="2024-12-17T13:36:52.438" v="170" actId="113"/>
        <pc:sldMkLst>
          <pc:docMk/>
          <pc:sldMk cId="203708562" sldId="286"/>
        </pc:sldMkLst>
        <pc:spChg chg="mod">
          <ac:chgData name="Harvey Shaw (Student)" userId="4711d619-03ea-43c2-ac03-a938ebdf93f7" providerId="ADAL" clId="{29A26A1B-B40D-429B-82D7-F20AA8326884}" dt="2024-12-17T13:36:52.438" v="170" actId="113"/>
          <ac:spMkLst>
            <pc:docMk/>
            <pc:sldMk cId="203708562" sldId="286"/>
            <ac:spMk id="10" creationId="{ECA6377B-F0BD-A980-4E55-465138250F04}"/>
          </ac:spMkLst>
        </pc:spChg>
      </pc:sldChg>
      <pc:sldChg chg="modSp mod">
        <pc:chgData name="Harvey Shaw (Student)" userId="4711d619-03ea-43c2-ac03-a938ebdf93f7" providerId="ADAL" clId="{29A26A1B-B40D-429B-82D7-F20AA8326884}" dt="2024-12-17T13:25:00.002" v="26" actId="20577"/>
        <pc:sldMkLst>
          <pc:docMk/>
          <pc:sldMk cId="972770047" sldId="287"/>
        </pc:sldMkLst>
        <pc:spChg chg="mod">
          <ac:chgData name="Harvey Shaw (Student)" userId="4711d619-03ea-43c2-ac03-a938ebdf93f7" providerId="ADAL" clId="{29A26A1B-B40D-429B-82D7-F20AA8326884}" dt="2024-12-17T13:25:00.002" v="26" actId="20577"/>
          <ac:spMkLst>
            <pc:docMk/>
            <pc:sldMk cId="972770047" sldId="287"/>
            <ac:spMk id="8" creationId="{0BAF4F62-5A32-B17A-865A-301869898EA7}"/>
          </ac:spMkLst>
        </pc:spChg>
      </pc:sldChg>
      <pc:sldChg chg="modSp mod">
        <pc:chgData name="Harvey Shaw (Student)" userId="4711d619-03ea-43c2-ac03-a938ebdf93f7" providerId="ADAL" clId="{29A26A1B-B40D-429B-82D7-F20AA8326884}" dt="2024-12-17T13:30:00.306" v="35" actId="1035"/>
        <pc:sldMkLst>
          <pc:docMk/>
          <pc:sldMk cId="2157394186" sldId="289"/>
        </pc:sldMkLst>
        <pc:spChg chg="mod">
          <ac:chgData name="Harvey Shaw (Student)" userId="4711d619-03ea-43c2-ac03-a938ebdf93f7" providerId="ADAL" clId="{29A26A1B-B40D-429B-82D7-F20AA8326884}" dt="2024-12-17T13:30:00.306" v="35" actId="1035"/>
          <ac:spMkLst>
            <pc:docMk/>
            <pc:sldMk cId="2157394186" sldId="289"/>
            <ac:spMk id="42" creationId="{4E7EA284-899A-C8D9-EFE0-AF6C3593189E}"/>
          </ac:spMkLst>
        </pc:spChg>
      </pc:sldChg>
      <pc:sldChg chg="addSp delSp modSp add mod">
        <pc:chgData name="Harvey Shaw (Student)" userId="4711d619-03ea-43c2-ac03-a938ebdf93f7" providerId="ADAL" clId="{29A26A1B-B40D-429B-82D7-F20AA8326884}" dt="2024-12-17T13:40:52.152" v="188" actId="1076"/>
        <pc:sldMkLst>
          <pc:docMk/>
          <pc:sldMk cId="2979914343" sldId="301"/>
        </pc:sldMkLst>
        <pc:spChg chg="add mod">
          <ac:chgData name="Harvey Shaw (Student)" userId="4711d619-03ea-43c2-ac03-a938ebdf93f7" providerId="ADAL" clId="{29A26A1B-B40D-429B-82D7-F20AA8326884}" dt="2024-12-17T13:40:52.152" v="188" actId="1076"/>
          <ac:spMkLst>
            <pc:docMk/>
            <pc:sldMk cId="2979914343" sldId="301"/>
            <ac:spMk id="5" creationId="{0FAE1DD7-ADB4-9095-3093-D999F091199F}"/>
          </ac:spMkLst>
        </pc:spChg>
        <pc:spChg chg="add mod">
          <ac:chgData name="Harvey Shaw (Student)" userId="4711d619-03ea-43c2-ac03-a938ebdf93f7" providerId="ADAL" clId="{29A26A1B-B40D-429B-82D7-F20AA8326884}" dt="2024-12-17T13:40:52.152" v="188" actId="1076"/>
          <ac:spMkLst>
            <pc:docMk/>
            <pc:sldMk cId="2979914343" sldId="301"/>
            <ac:spMk id="6" creationId="{7516CA3B-7650-1FDB-0B00-75C3F65552F7}"/>
          </ac:spMkLst>
        </pc:spChg>
        <pc:spChg chg="mod">
          <ac:chgData name="Harvey Shaw (Student)" userId="4711d619-03ea-43c2-ac03-a938ebdf93f7" providerId="ADAL" clId="{29A26A1B-B40D-429B-82D7-F20AA8326884}" dt="2024-12-17T13:40:47.286" v="187"/>
          <ac:spMkLst>
            <pc:docMk/>
            <pc:sldMk cId="2979914343" sldId="301"/>
            <ac:spMk id="8" creationId="{294F8AE1-00E8-68A8-63EC-50473BF9895D}"/>
          </ac:spMkLst>
        </pc:spChg>
        <pc:spChg chg="mod">
          <ac:chgData name="Harvey Shaw (Student)" userId="4711d619-03ea-43c2-ac03-a938ebdf93f7" providerId="ADAL" clId="{29A26A1B-B40D-429B-82D7-F20AA8326884}" dt="2024-12-17T13:40:47.286" v="187"/>
          <ac:spMkLst>
            <pc:docMk/>
            <pc:sldMk cId="2979914343" sldId="301"/>
            <ac:spMk id="9" creationId="{9C1D85F1-6E18-8EDD-B621-EBFF6651CB2E}"/>
          </ac:spMkLst>
        </pc:spChg>
        <pc:spChg chg="mod">
          <ac:chgData name="Harvey Shaw (Student)" userId="4711d619-03ea-43c2-ac03-a938ebdf93f7" providerId="ADAL" clId="{29A26A1B-B40D-429B-82D7-F20AA8326884}" dt="2024-12-17T13:40:47.286" v="187"/>
          <ac:spMkLst>
            <pc:docMk/>
            <pc:sldMk cId="2979914343" sldId="301"/>
            <ac:spMk id="10" creationId="{CBE89C82-87D5-4F35-6500-4C10DFA5BECE}"/>
          </ac:spMkLst>
        </pc:spChg>
        <pc:spChg chg="mod">
          <ac:chgData name="Harvey Shaw (Student)" userId="4711d619-03ea-43c2-ac03-a938ebdf93f7" providerId="ADAL" clId="{29A26A1B-B40D-429B-82D7-F20AA8326884}" dt="2024-12-17T13:40:47.286" v="187"/>
          <ac:spMkLst>
            <pc:docMk/>
            <pc:sldMk cId="2979914343" sldId="301"/>
            <ac:spMk id="11" creationId="{B29574B6-892D-5A36-0231-C4DEB7549C98}"/>
          </ac:spMkLst>
        </pc:spChg>
        <pc:spChg chg="add mod">
          <ac:chgData name="Harvey Shaw (Student)" userId="4711d619-03ea-43c2-ac03-a938ebdf93f7" providerId="ADAL" clId="{29A26A1B-B40D-429B-82D7-F20AA8326884}" dt="2024-12-17T13:40:52.152" v="188" actId="1076"/>
          <ac:spMkLst>
            <pc:docMk/>
            <pc:sldMk cId="2979914343" sldId="301"/>
            <ac:spMk id="12" creationId="{41BB559C-AD9D-87D7-E25B-391D038DB6D6}"/>
          </ac:spMkLst>
        </pc:spChg>
        <pc:spChg chg="add mod">
          <ac:chgData name="Harvey Shaw (Student)" userId="4711d619-03ea-43c2-ac03-a938ebdf93f7" providerId="ADAL" clId="{29A26A1B-B40D-429B-82D7-F20AA8326884}" dt="2024-12-17T13:40:52.152" v="188" actId="1076"/>
          <ac:spMkLst>
            <pc:docMk/>
            <pc:sldMk cId="2979914343" sldId="301"/>
            <ac:spMk id="13" creationId="{73D3B4A7-AA22-DBA9-670E-4914B9F0F16C}"/>
          </ac:spMkLst>
        </pc:spChg>
        <pc:spChg chg="add mod">
          <ac:chgData name="Harvey Shaw (Student)" userId="4711d619-03ea-43c2-ac03-a938ebdf93f7" providerId="ADAL" clId="{29A26A1B-B40D-429B-82D7-F20AA8326884}" dt="2024-12-17T13:40:52.152" v="188" actId="1076"/>
          <ac:spMkLst>
            <pc:docMk/>
            <pc:sldMk cId="2979914343" sldId="301"/>
            <ac:spMk id="14" creationId="{35659C23-9C6A-4748-627A-FFF93622497C}"/>
          </ac:spMkLst>
        </pc:spChg>
        <pc:spChg chg="del">
          <ac:chgData name="Harvey Shaw (Student)" userId="4711d619-03ea-43c2-ac03-a938ebdf93f7" providerId="ADAL" clId="{29A26A1B-B40D-429B-82D7-F20AA8326884}" dt="2024-12-17T13:40:41.324" v="185" actId="478"/>
          <ac:spMkLst>
            <pc:docMk/>
            <pc:sldMk cId="2979914343" sldId="301"/>
            <ac:spMk id="17" creationId="{2C6B0084-FF80-9EC4-08DF-D8D8E7F7F960}"/>
          </ac:spMkLst>
        </pc:spChg>
        <pc:spChg chg="del">
          <ac:chgData name="Harvey Shaw (Student)" userId="4711d619-03ea-43c2-ac03-a938ebdf93f7" providerId="ADAL" clId="{29A26A1B-B40D-429B-82D7-F20AA8326884}" dt="2024-12-17T13:40:41.324" v="185" actId="478"/>
          <ac:spMkLst>
            <pc:docMk/>
            <pc:sldMk cId="2979914343" sldId="301"/>
            <ac:spMk id="28" creationId="{FADF29D6-4CE2-3E50-582E-5C9B38379897}"/>
          </ac:spMkLst>
        </pc:spChg>
        <pc:spChg chg="del">
          <ac:chgData name="Harvey Shaw (Student)" userId="4711d619-03ea-43c2-ac03-a938ebdf93f7" providerId="ADAL" clId="{29A26A1B-B40D-429B-82D7-F20AA8326884}" dt="2024-12-17T13:40:41.324" v="185" actId="478"/>
          <ac:spMkLst>
            <pc:docMk/>
            <pc:sldMk cId="2979914343" sldId="301"/>
            <ac:spMk id="39" creationId="{49E27C5A-6005-E45A-246E-AFABF960F1AC}"/>
          </ac:spMkLst>
        </pc:spChg>
        <pc:spChg chg="del">
          <ac:chgData name="Harvey Shaw (Student)" userId="4711d619-03ea-43c2-ac03-a938ebdf93f7" providerId="ADAL" clId="{29A26A1B-B40D-429B-82D7-F20AA8326884}" dt="2024-12-17T13:40:41.324" v="185" actId="478"/>
          <ac:spMkLst>
            <pc:docMk/>
            <pc:sldMk cId="2979914343" sldId="301"/>
            <ac:spMk id="42" creationId="{7269C03F-C5F8-8860-2465-4B48BA578200}"/>
          </ac:spMkLst>
        </pc:spChg>
        <pc:grpChg chg="add mod">
          <ac:chgData name="Harvey Shaw (Student)" userId="4711d619-03ea-43c2-ac03-a938ebdf93f7" providerId="ADAL" clId="{29A26A1B-B40D-429B-82D7-F20AA8326884}" dt="2024-12-17T13:40:52.152" v="188" actId="1076"/>
          <ac:grpSpMkLst>
            <pc:docMk/>
            <pc:sldMk cId="2979914343" sldId="301"/>
            <ac:grpSpMk id="7" creationId="{96B7E3FD-E2D4-C179-5DE5-98EE00EDA775}"/>
          </ac:grpSpMkLst>
        </pc:grpChg>
        <pc:graphicFrameChg chg="del">
          <ac:chgData name="Harvey Shaw (Student)" userId="4711d619-03ea-43c2-ac03-a938ebdf93f7" providerId="ADAL" clId="{29A26A1B-B40D-429B-82D7-F20AA8326884}" dt="2024-12-17T13:40:46.811" v="186" actId="478"/>
          <ac:graphicFrameMkLst>
            <pc:docMk/>
            <pc:sldMk cId="2979914343" sldId="301"/>
            <ac:graphicFrameMk id="4" creationId="{B7ABF3BB-1ECD-5511-E8FD-A978B40EC75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5_92DB0E1C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B_354FDFA0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Desktop OS Market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explosion val="1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081-4261-BD51-27956BAA2E7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8-A081-4261-BD51-27956BAA2E7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081-4261-BD51-27956BAA2E7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A081-4261-BD51-27956BAA2E7C}"/>
              </c:ext>
            </c:extLst>
          </c:dPt>
          <c:dLbls>
            <c:dLbl>
              <c:idx val="0"/>
              <c:layout>
                <c:manualLayout>
                  <c:x val="-0.24220815119242831"/>
                  <c:y val="-0.210174001870663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0F18C56-8A15-4E27-9581-1FF383D8D381}" type="CATEGORYNAME">
                      <a:rPr lang="en-US" sz="1800"/>
                      <a:pPr>
                        <a:defRPr sz="1200"/>
                      </a:pPr>
                      <a:t>[CATEGORY NAME]</a:t>
                    </a:fld>
                    <a:r>
                      <a:rPr lang="en-US" sz="1800" baseline="0"/>
                      <a:t>, </a:t>
                    </a:r>
                  </a:p>
                  <a:p>
                    <a:pPr>
                      <a:defRPr sz="1200"/>
                    </a:pPr>
                    <a:fld id="{DD978F73-BF32-43EF-8DD6-28E12534F4C4}" type="VALUE">
                      <a:rPr lang="en-US" sz="1800" baseline="0" smtClean="0"/>
                      <a:pPr>
                        <a:defRPr sz="1200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146344694115851"/>
                      <c:h val="0.174673198060400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081-4261-BD51-27956BAA2E7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4AE3068-DB1A-4C14-8C33-940AF8E1C154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, </a:t>
                    </a:r>
                    <a:fld id="{0D430039-1B29-4F56-8FB0-85F027C6A5C7}" type="VALUE">
                      <a:rPr lang="en-US" baseline="0" smtClean="0"/>
                      <a:pPr/>
                      <a:t>[VALUE]</a:t>
                    </a:fld>
                    <a:endParaRPr lang="en-US" baseline="0"/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A081-4261-BD51-27956BAA2E7C}"/>
                </c:ext>
              </c:extLst>
            </c:dLbl>
            <c:dLbl>
              <c:idx val="2"/>
              <c:layout>
                <c:manualLayout>
                  <c:x val="9.9692651901720872E-2"/>
                  <c:y val="0.13512730993767308"/>
                </c:manualLayout>
              </c:layout>
              <c:tx>
                <c:rich>
                  <a:bodyPr/>
                  <a:lstStyle/>
                  <a:p>
                    <a:fld id="{90DA09E0-6067-4C88-A8EB-112B814AAC7D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,</a:t>
                    </a:r>
                  </a:p>
                  <a:p>
                    <a:r>
                      <a:rPr lang="en-US" baseline="0"/>
                      <a:t> </a:t>
                    </a:r>
                    <a:fld id="{531E8CC6-2919-41EF-8C8C-06D02BE1E5CE}" type="VALUE">
                      <a:rPr lang="en-US" baseline="0" smtClean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A081-4261-BD51-27956BAA2E7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Other,</a:t>
                    </a:r>
                    <a:r>
                      <a:rPr lang="en-US" baseline="0"/>
                      <a:t> </a:t>
                    </a:r>
                  </a:p>
                  <a:p>
                    <a:r>
                      <a:rPr lang="en-US"/>
                      <a:t>6%</a:t>
                    </a:r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A081-4261-BD51-27956BAA2E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Windows</c:v>
                </c:pt>
                <c:pt idx="1">
                  <c:v>Linux</c:v>
                </c:pt>
                <c:pt idx="2">
                  <c:v>MacOS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0.73399999999999999</c:v>
                </c:pt>
                <c:pt idx="1">
                  <c:v>4.4999999999999998E-2</c:v>
                </c:pt>
                <c:pt idx="2">
                  <c:v>0.155</c:v>
                </c:pt>
                <c:pt idx="3" formatCode="0.0000000000000000%">
                  <c:v>6.6000000000000003E-2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81-4261-BD51-27956BAA2E7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Embedded Markets Study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brightRoom" dir="t"/>
            </a:scene3d>
            <a:sp3d prstMaterial="flat">
              <a:bevelT w="50800" h="101600" prst="angle"/>
              <a:contourClr>
                <a:srgbClr val="000000"/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C9F-4B79-A87F-AB9F59D5574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C9F-4B79-A87F-AB9F59D5574C}"/>
              </c:ext>
            </c:extLst>
          </c:dPt>
          <c:dLbls>
            <c:dLbl>
              <c:idx val="0"/>
              <c:layout>
                <c:manualLayout>
                  <c:x val="4.599847167858241E-3"/>
                  <c:y val="3.361479316556258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400" baseline="0">
                        <a:solidFill>
                          <a:schemeClr val="tx1"/>
                        </a:solidFill>
                      </a:rPr>
                      <a:t>35%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258077445558041"/>
                      <c:h val="0.1496401648715062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0C9F-4B79-A87F-AB9F59D5574C}"/>
                </c:ext>
              </c:extLst>
            </c:dLbl>
            <c:dLbl>
              <c:idx val="1"/>
              <c:layout>
                <c:manualLayout>
                  <c:x val="8.0923284731205664E-3"/>
                  <c:y val="2.497175546888023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400">
                        <a:solidFill>
                          <a:schemeClr val="tx1"/>
                        </a:solidFill>
                      </a:rPr>
                      <a:t>16%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267659476850132"/>
                      <c:h val="0.150948755798317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0C9F-4B79-A87F-AB9F59D557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Linux</c:v>
                </c:pt>
                <c:pt idx="1">
                  <c:v>Windows</c:v>
                </c:pt>
              </c:strCache>
            </c:strRef>
          </c:cat>
          <c:val>
            <c:numRef>
              <c:f>Sheet1!$B$2:$B$3</c:f>
              <c:numCache>
                <c:formatCode>0.0000000000000000%</c:formatCode>
                <c:ptCount val="2"/>
                <c:pt idx="0" formatCode="0.00%">
                  <c:v>0.35</c:v>
                </c:pt>
                <c:pt idx="1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9F-4B79-A87F-AB9F59D557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22239823"/>
        <c:axId val="1518584256"/>
      </c:barChart>
      <c:catAx>
        <c:axId val="112223982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8584256"/>
        <c:crosses val="autoZero"/>
        <c:auto val="1"/>
        <c:lblAlgn val="ctr"/>
        <c:lblOffset val="100"/>
        <c:noMultiLvlLbl val="0"/>
      </c:catAx>
      <c:valAx>
        <c:axId val="151858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23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79693A-60B0-42AF-8B16-7ABF3218D6D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D0A2E5B-795D-4743-B782-D805DB8F5DF0}">
      <dgm:prSet phldrT="[Text]"/>
      <dgm:spPr/>
      <dgm:t>
        <a:bodyPr/>
        <a:lstStyle/>
        <a:p>
          <a:r>
            <a:rPr lang="en-GB">
              <a:ea typeface="+mj-lt"/>
              <a:cs typeface="+mj-lt"/>
            </a:rPr>
            <a:t>Choosing a Base Operating System</a:t>
          </a:r>
          <a:endParaRPr lang="en-GB"/>
        </a:p>
      </dgm:t>
    </dgm:pt>
    <dgm:pt modelId="{64D8EB15-173B-46EE-BC92-A7F7C888658B}" type="parTrans" cxnId="{16779DDF-50C8-457A-97BA-7B986225955E}">
      <dgm:prSet/>
      <dgm:spPr/>
      <dgm:t>
        <a:bodyPr/>
        <a:lstStyle/>
        <a:p>
          <a:endParaRPr lang="en-GB"/>
        </a:p>
      </dgm:t>
    </dgm:pt>
    <dgm:pt modelId="{65D15FE1-DC62-4D10-AA7D-02AA2260A59B}" type="sibTrans" cxnId="{16779DDF-50C8-457A-97BA-7B986225955E}">
      <dgm:prSet/>
      <dgm:spPr/>
      <dgm:t>
        <a:bodyPr/>
        <a:lstStyle/>
        <a:p>
          <a:endParaRPr lang="en-GB"/>
        </a:p>
      </dgm:t>
    </dgm:pt>
    <dgm:pt modelId="{F1271D42-3CB0-4E6E-8970-502B51F9963A}">
      <dgm:prSet phldrT="[Text]"/>
      <dgm:spPr/>
      <dgm:t>
        <a:bodyPr/>
        <a:lstStyle/>
        <a:p>
          <a:r>
            <a:rPr lang="en-US">
              <a:ea typeface="+mj-lt"/>
              <a:cs typeface="+mj-lt"/>
            </a:rPr>
            <a:t>Building for Embedded Systems</a:t>
          </a:r>
          <a:endParaRPr lang="en-GB"/>
        </a:p>
      </dgm:t>
    </dgm:pt>
    <dgm:pt modelId="{914CE0E1-F15F-46A3-AFEC-368FB6704C7E}" type="parTrans" cxnId="{0EFAF4A9-FD2A-415C-B833-9D3639E490E3}">
      <dgm:prSet/>
      <dgm:spPr/>
      <dgm:t>
        <a:bodyPr/>
        <a:lstStyle/>
        <a:p>
          <a:endParaRPr lang="en-GB"/>
        </a:p>
      </dgm:t>
    </dgm:pt>
    <dgm:pt modelId="{E7AB1AF9-B390-4C55-AFA0-85CC46582878}" type="sibTrans" cxnId="{0EFAF4A9-FD2A-415C-B833-9D3639E490E3}">
      <dgm:prSet/>
      <dgm:spPr/>
      <dgm:t>
        <a:bodyPr/>
        <a:lstStyle/>
        <a:p>
          <a:endParaRPr lang="en-GB"/>
        </a:p>
      </dgm:t>
    </dgm:pt>
    <dgm:pt modelId="{A3C43010-7345-4817-BE0E-E7D626CE7CB5}">
      <dgm:prSet phldrT="[Text]"/>
      <dgm:spPr/>
      <dgm:t>
        <a:bodyPr/>
        <a:lstStyle/>
        <a:p>
          <a:r>
            <a:rPr lang="en-US">
              <a:ea typeface="+mj-lt"/>
              <a:cs typeface="+mj-lt"/>
            </a:rPr>
            <a:t>Open-Source Considerations</a:t>
          </a:r>
          <a:endParaRPr lang="en-GB"/>
        </a:p>
      </dgm:t>
    </dgm:pt>
    <dgm:pt modelId="{A74A1412-68D5-4345-9216-8A3E7B257CA1}" type="parTrans" cxnId="{859A4ABD-7AD8-4AA4-B08F-5A08AAFBBA62}">
      <dgm:prSet/>
      <dgm:spPr/>
      <dgm:t>
        <a:bodyPr/>
        <a:lstStyle/>
        <a:p>
          <a:endParaRPr lang="en-GB"/>
        </a:p>
      </dgm:t>
    </dgm:pt>
    <dgm:pt modelId="{32326142-C8B4-456A-94AF-8FA135B69A8A}" type="sibTrans" cxnId="{859A4ABD-7AD8-4AA4-B08F-5A08AAFBBA62}">
      <dgm:prSet/>
      <dgm:spPr/>
      <dgm:t>
        <a:bodyPr/>
        <a:lstStyle/>
        <a:p>
          <a:endParaRPr lang="en-GB"/>
        </a:p>
      </dgm:t>
    </dgm:pt>
    <dgm:pt modelId="{CC8D9A2D-F583-4E27-9CF8-7203513D8123}" type="pres">
      <dgm:prSet presAssocID="{BA79693A-60B0-42AF-8B16-7ABF3218D6DC}" presName="diagram" presStyleCnt="0">
        <dgm:presLayoutVars>
          <dgm:dir/>
          <dgm:resizeHandles val="exact"/>
        </dgm:presLayoutVars>
      </dgm:prSet>
      <dgm:spPr/>
    </dgm:pt>
    <dgm:pt modelId="{2923D96B-48AB-48A5-A049-061A15596071}" type="pres">
      <dgm:prSet presAssocID="{7D0A2E5B-795D-4743-B782-D805DB8F5DF0}" presName="node" presStyleLbl="node1" presStyleIdx="0" presStyleCnt="3">
        <dgm:presLayoutVars>
          <dgm:bulletEnabled val="1"/>
        </dgm:presLayoutVars>
      </dgm:prSet>
      <dgm:spPr/>
    </dgm:pt>
    <dgm:pt modelId="{743F34CE-4E24-457B-8D13-AD6CCCA63925}" type="pres">
      <dgm:prSet presAssocID="{65D15FE1-DC62-4D10-AA7D-02AA2260A59B}" presName="sibTrans" presStyleCnt="0"/>
      <dgm:spPr/>
    </dgm:pt>
    <dgm:pt modelId="{1A23372F-2443-44CB-82EE-9204081B0B06}" type="pres">
      <dgm:prSet presAssocID="{F1271D42-3CB0-4E6E-8970-502B51F9963A}" presName="node" presStyleLbl="node1" presStyleIdx="1" presStyleCnt="3">
        <dgm:presLayoutVars>
          <dgm:bulletEnabled val="1"/>
        </dgm:presLayoutVars>
      </dgm:prSet>
      <dgm:spPr/>
    </dgm:pt>
    <dgm:pt modelId="{BAF072F2-E876-4AF2-8770-2B04CF2B43C4}" type="pres">
      <dgm:prSet presAssocID="{E7AB1AF9-B390-4C55-AFA0-85CC46582878}" presName="sibTrans" presStyleCnt="0"/>
      <dgm:spPr/>
    </dgm:pt>
    <dgm:pt modelId="{AB1C5A02-FBF5-4231-BB07-3939D260246E}" type="pres">
      <dgm:prSet presAssocID="{A3C43010-7345-4817-BE0E-E7D626CE7CB5}" presName="node" presStyleLbl="node1" presStyleIdx="2" presStyleCnt="3">
        <dgm:presLayoutVars>
          <dgm:bulletEnabled val="1"/>
        </dgm:presLayoutVars>
      </dgm:prSet>
      <dgm:spPr/>
    </dgm:pt>
  </dgm:ptLst>
  <dgm:cxnLst>
    <dgm:cxn modelId="{50997766-57FB-4D24-B10F-86501C86E9B0}" type="presOf" srcId="{A3C43010-7345-4817-BE0E-E7D626CE7CB5}" destId="{AB1C5A02-FBF5-4231-BB07-3939D260246E}" srcOrd="0" destOrd="0" presId="urn:microsoft.com/office/officeart/2005/8/layout/default"/>
    <dgm:cxn modelId="{B76E1072-413A-4335-B3D7-B4A4C54B9DE1}" type="presOf" srcId="{F1271D42-3CB0-4E6E-8970-502B51F9963A}" destId="{1A23372F-2443-44CB-82EE-9204081B0B06}" srcOrd="0" destOrd="0" presId="urn:microsoft.com/office/officeart/2005/8/layout/default"/>
    <dgm:cxn modelId="{0EFAF4A9-FD2A-415C-B833-9D3639E490E3}" srcId="{BA79693A-60B0-42AF-8B16-7ABF3218D6DC}" destId="{F1271D42-3CB0-4E6E-8970-502B51F9963A}" srcOrd="1" destOrd="0" parTransId="{914CE0E1-F15F-46A3-AFEC-368FB6704C7E}" sibTransId="{E7AB1AF9-B390-4C55-AFA0-85CC46582878}"/>
    <dgm:cxn modelId="{859A4ABD-7AD8-4AA4-B08F-5A08AAFBBA62}" srcId="{BA79693A-60B0-42AF-8B16-7ABF3218D6DC}" destId="{A3C43010-7345-4817-BE0E-E7D626CE7CB5}" srcOrd="2" destOrd="0" parTransId="{A74A1412-68D5-4345-9216-8A3E7B257CA1}" sibTransId="{32326142-C8B4-456A-94AF-8FA135B69A8A}"/>
    <dgm:cxn modelId="{E05FB5DA-E607-4C8C-AC87-22B24F244B9F}" type="presOf" srcId="{7D0A2E5B-795D-4743-B782-D805DB8F5DF0}" destId="{2923D96B-48AB-48A5-A049-061A15596071}" srcOrd="0" destOrd="0" presId="urn:microsoft.com/office/officeart/2005/8/layout/default"/>
    <dgm:cxn modelId="{16779DDF-50C8-457A-97BA-7B986225955E}" srcId="{BA79693A-60B0-42AF-8B16-7ABF3218D6DC}" destId="{7D0A2E5B-795D-4743-B782-D805DB8F5DF0}" srcOrd="0" destOrd="0" parTransId="{64D8EB15-173B-46EE-BC92-A7F7C888658B}" sibTransId="{65D15FE1-DC62-4D10-AA7D-02AA2260A59B}"/>
    <dgm:cxn modelId="{5401D0F1-0223-4310-BEA4-B82984D8BC32}" type="presOf" srcId="{BA79693A-60B0-42AF-8B16-7ABF3218D6DC}" destId="{CC8D9A2D-F583-4E27-9CF8-7203513D8123}" srcOrd="0" destOrd="0" presId="urn:microsoft.com/office/officeart/2005/8/layout/default"/>
    <dgm:cxn modelId="{3B35C322-E9FB-4908-969F-CB9DA62C157F}" type="presParOf" srcId="{CC8D9A2D-F583-4E27-9CF8-7203513D8123}" destId="{2923D96B-48AB-48A5-A049-061A15596071}" srcOrd="0" destOrd="0" presId="urn:microsoft.com/office/officeart/2005/8/layout/default"/>
    <dgm:cxn modelId="{4CD14B5C-F737-4D82-BADB-A92565FA816D}" type="presParOf" srcId="{CC8D9A2D-F583-4E27-9CF8-7203513D8123}" destId="{743F34CE-4E24-457B-8D13-AD6CCCA63925}" srcOrd="1" destOrd="0" presId="urn:microsoft.com/office/officeart/2005/8/layout/default"/>
    <dgm:cxn modelId="{11502E74-4E63-417E-BD96-B683E5EF2A62}" type="presParOf" srcId="{CC8D9A2D-F583-4E27-9CF8-7203513D8123}" destId="{1A23372F-2443-44CB-82EE-9204081B0B06}" srcOrd="2" destOrd="0" presId="urn:microsoft.com/office/officeart/2005/8/layout/default"/>
    <dgm:cxn modelId="{82E291DC-7AF2-4AB5-9B7C-57F273AEA89C}" type="presParOf" srcId="{CC8D9A2D-F583-4E27-9CF8-7203513D8123}" destId="{BAF072F2-E876-4AF2-8770-2B04CF2B43C4}" srcOrd="3" destOrd="0" presId="urn:microsoft.com/office/officeart/2005/8/layout/default"/>
    <dgm:cxn modelId="{95698407-4B0E-4982-A3F2-B5CD1B8DBDD3}" type="presParOf" srcId="{CC8D9A2D-F583-4E27-9CF8-7203513D8123}" destId="{AB1C5A02-FBF5-4231-BB07-3939D260246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1EFF9F-3D1D-4388-9D20-D3C6D46D3A6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04C413-AB11-4032-84BD-D0770BAB2456}">
      <dgm:prSet/>
      <dgm:spPr/>
      <dgm:t>
        <a:bodyPr/>
        <a:lstStyle/>
        <a:p>
          <a:r>
            <a:rPr lang="en-US"/>
            <a:t>Unique challenges in embedded system development. </a:t>
          </a:r>
        </a:p>
      </dgm:t>
    </dgm:pt>
    <dgm:pt modelId="{AAC5B430-FF43-4C73-8D6F-4DF96C183A1F}" type="parTrans" cxnId="{D0A48ECF-C5C8-4F76-8818-5641C66DD41C}">
      <dgm:prSet/>
      <dgm:spPr/>
      <dgm:t>
        <a:bodyPr/>
        <a:lstStyle/>
        <a:p>
          <a:endParaRPr lang="en-US"/>
        </a:p>
      </dgm:t>
    </dgm:pt>
    <dgm:pt modelId="{9B8188FE-A351-4AC2-9771-EE5532365D7A}" type="sibTrans" cxnId="{D0A48ECF-C5C8-4F76-8818-5641C66DD41C}">
      <dgm:prSet/>
      <dgm:spPr/>
      <dgm:t>
        <a:bodyPr/>
        <a:lstStyle/>
        <a:p>
          <a:endParaRPr lang="en-US"/>
        </a:p>
      </dgm:t>
    </dgm:pt>
    <dgm:pt modelId="{0C11557E-D419-4AF7-B527-D68138200C76}">
      <dgm:prSet/>
      <dgm:spPr/>
      <dgm:t>
        <a:bodyPr/>
        <a:lstStyle/>
        <a:p>
          <a:r>
            <a:rPr lang="en-US"/>
            <a:t>Importance of cross-compilers in development. </a:t>
          </a:r>
        </a:p>
      </dgm:t>
    </dgm:pt>
    <dgm:pt modelId="{2CB7B6B3-0D49-4562-B2B9-07B01C4E1FFB}" type="parTrans" cxnId="{7A69F998-35B5-4A80-9330-13C88969B8E1}">
      <dgm:prSet/>
      <dgm:spPr/>
      <dgm:t>
        <a:bodyPr/>
        <a:lstStyle/>
        <a:p>
          <a:endParaRPr lang="en-US"/>
        </a:p>
      </dgm:t>
    </dgm:pt>
    <dgm:pt modelId="{9620F827-9AA3-4344-8E18-9512B3457108}" type="sibTrans" cxnId="{7A69F998-35B5-4A80-9330-13C88969B8E1}">
      <dgm:prSet/>
      <dgm:spPr/>
      <dgm:t>
        <a:bodyPr/>
        <a:lstStyle/>
        <a:p>
          <a:endParaRPr lang="en-US"/>
        </a:p>
      </dgm:t>
    </dgm:pt>
    <dgm:pt modelId="{E7A5BA9C-20F6-45DF-B88F-7B710F781891}">
      <dgm:prSet/>
      <dgm:spPr/>
      <dgm:t>
        <a:bodyPr/>
        <a:lstStyle/>
        <a:p>
          <a:pPr rtl="0"/>
          <a:r>
            <a:rPr lang="en-US"/>
            <a:t>Focus on using </a:t>
          </a:r>
          <a:r>
            <a:rPr lang="en-US" err="1"/>
            <a:t>Buildroot</a:t>
          </a:r>
          <a:r>
            <a:rPr lang="en-US"/>
            <a:t> for efficient project builds</a:t>
          </a:r>
          <a:r>
            <a:rPr lang="en-US">
              <a:latin typeface="Aptos Display" panose="020F0302020204030204"/>
            </a:rPr>
            <a:t>.</a:t>
          </a:r>
        </a:p>
      </dgm:t>
    </dgm:pt>
    <dgm:pt modelId="{05F18725-E7A2-4FB6-A766-9F4448FCE6D3}" type="parTrans" cxnId="{F9AE0F36-1F1A-4781-AAE9-A9F75F598D54}">
      <dgm:prSet/>
      <dgm:spPr/>
      <dgm:t>
        <a:bodyPr/>
        <a:lstStyle/>
        <a:p>
          <a:endParaRPr lang="en-US"/>
        </a:p>
      </dgm:t>
    </dgm:pt>
    <dgm:pt modelId="{54B0EE36-B9F7-40B6-8696-196C8091E294}" type="sibTrans" cxnId="{F9AE0F36-1F1A-4781-AAE9-A9F75F598D54}">
      <dgm:prSet/>
      <dgm:spPr/>
      <dgm:t>
        <a:bodyPr/>
        <a:lstStyle/>
        <a:p>
          <a:endParaRPr lang="en-US"/>
        </a:p>
      </dgm:t>
    </dgm:pt>
    <dgm:pt modelId="{8408BD8F-1D5D-40EE-AD83-351C1BFC36AC}">
      <dgm:prSet phldr="0"/>
      <dgm:spPr/>
      <dgm:t>
        <a:bodyPr/>
        <a:lstStyle/>
        <a:p>
          <a:pPr rtl="0"/>
          <a:r>
            <a:rPr lang="en-US">
              <a:solidFill>
                <a:schemeClr val="tx2"/>
              </a:solidFill>
              <a:latin typeface="Aptos Display" panose="020F0302020204030204"/>
            </a:rPr>
            <a:t>Why We Chose </a:t>
          </a:r>
          <a:r>
            <a:rPr lang="en-US" err="1">
              <a:solidFill>
                <a:schemeClr val="tx2"/>
              </a:solidFill>
              <a:latin typeface="Aptos Display" panose="020F0302020204030204"/>
            </a:rPr>
            <a:t>Buildroot</a:t>
          </a:r>
          <a:r>
            <a:rPr lang="en-US">
              <a:solidFill>
                <a:schemeClr val="tx2"/>
              </a:solidFill>
              <a:latin typeface="Aptos Display" panose="020F0302020204030204"/>
            </a:rPr>
            <a:t> for Our Project</a:t>
          </a:r>
          <a:r>
            <a:rPr lang="en-US">
              <a:latin typeface="Aptos Display" panose="020F0302020204030204"/>
            </a:rPr>
            <a:t>. </a:t>
          </a:r>
          <a:endParaRPr lang="en-US">
            <a:solidFill>
              <a:srgbClr val="000000"/>
            </a:solidFill>
            <a:latin typeface="Aptos Display" panose="020F0302020204030204"/>
          </a:endParaRPr>
        </a:p>
      </dgm:t>
    </dgm:pt>
    <dgm:pt modelId="{0727D29F-A506-4CBC-879E-588646FC2386}" type="parTrans" cxnId="{224C87A8-395B-42AD-9C16-97BFCE727546}">
      <dgm:prSet/>
      <dgm:spPr/>
    </dgm:pt>
    <dgm:pt modelId="{7CA76079-33D7-4110-BF7D-F414506D16DA}" type="sibTrans" cxnId="{224C87A8-395B-42AD-9C16-97BFCE727546}">
      <dgm:prSet/>
      <dgm:spPr/>
    </dgm:pt>
    <dgm:pt modelId="{7AAD569A-454B-4012-BDC2-4E82A1C20A05}" type="pres">
      <dgm:prSet presAssocID="{191EFF9F-3D1D-4388-9D20-D3C6D46D3A60}" presName="linear" presStyleCnt="0">
        <dgm:presLayoutVars>
          <dgm:animLvl val="lvl"/>
          <dgm:resizeHandles val="exact"/>
        </dgm:presLayoutVars>
      </dgm:prSet>
      <dgm:spPr/>
    </dgm:pt>
    <dgm:pt modelId="{B603D225-A201-48BB-81E3-5A3C92606666}" type="pres">
      <dgm:prSet presAssocID="{A004C413-AB11-4032-84BD-D0770BAB245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CA8376-B19B-47DC-BFAD-707E2F355D9F}" type="pres">
      <dgm:prSet presAssocID="{9B8188FE-A351-4AC2-9771-EE5532365D7A}" presName="spacer" presStyleCnt="0"/>
      <dgm:spPr/>
    </dgm:pt>
    <dgm:pt modelId="{7692D54F-CA7E-4F94-B256-B1FC60C0B3EE}" type="pres">
      <dgm:prSet presAssocID="{0C11557E-D419-4AF7-B527-D68138200C7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E2172A-38E5-419F-89F3-93C6F6869967}" type="pres">
      <dgm:prSet presAssocID="{9620F827-9AA3-4344-8E18-9512B3457108}" presName="spacer" presStyleCnt="0"/>
      <dgm:spPr/>
    </dgm:pt>
    <dgm:pt modelId="{98C8EFA9-B978-4FDB-A0C2-34673B50CEC3}" type="pres">
      <dgm:prSet presAssocID="{E7A5BA9C-20F6-45DF-B88F-7B710F78189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B87A42-C459-4920-A6E8-CE1EA1EDD969}" type="pres">
      <dgm:prSet presAssocID="{54B0EE36-B9F7-40B6-8696-196C8091E294}" presName="spacer" presStyleCnt="0"/>
      <dgm:spPr/>
    </dgm:pt>
    <dgm:pt modelId="{CB9EA093-EE9D-4025-9A2B-D5DFDF8D1473}" type="pres">
      <dgm:prSet presAssocID="{8408BD8F-1D5D-40EE-AD83-351C1BFC36A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9AE0F36-1F1A-4781-AAE9-A9F75F598D54}" srcId="{191EFF9F-3D1D-4388-9D20-D3C6D46D3A60}" destId="{E7A5BA9C-20F6-45DF-B88F-7B710F781891}" srcOrd="2" destOrd="0" parTransId="{05F18725-E7A2-4FB6-A766-9F4448FCE6D3}" sibTransId="{54B0EE36-B9F7-40B6-8696-196C8091E294}"/>
    <dgm:cxn modelId="{15E87E49-1B41-4434-9C72-AFD6ADAEED10}" type="presOf" srcId="{E7A5BA9C-20F6-45DF-B88F-7B710F781891}" destId="{98C8EFA9-B978-4FDB-A0C2-34673B50CEC3}" srcOrd="0" destOrd="0" presId="urn:microsoft.com/office/officeart/2005/8/layout/vList2"/>
    <dgm:cxn modelId="{7A69F998-35B5-4A80-9330-13C88969B8E1}" srcId="{191EFF9F-3D1D-4388-9D20-D3C6D46D3A60}" destId="{0C11557E-D419-4AF7-B527-D68138200C76}" srcOrd="1" destOrd="0" parTransId="{2CB7B6B3-0D49-4562-B2B9-07B01C4E1FFB}" sibTransId="{9620F827-9AA3-4344-8E18-9512B3457108}"/>
    <dgm:cxn modelId="{224C87A8-395B-42AD-9C16-97BFCE727546}" srcId="{191EFF9F-3D1D-4388-9D20-D3C6D46D3A60}" destId="{8408BD8F-1D5D-40EE-AD83-351C1BFC36AC}" srcOrd="3" destOrd="0" parTransId="{0727D29F-A506-4CBC-879E-588646FC2386}" sibTransId="{7CA76079-33D7-4110-BF7D-F414506D16DA}"/>
    <dgm:cxn modelId="{9D21F0AF-0606-4B55-8E2D-816494644111}" type="presOf" srcId="{0C11557E-D419-4AF7-B527-D68138200C76}" destId="{7692D54F-CA7E-4F94-B256-B1FC60C0B3EE}" srcOrd="0" destOrd="0" presId="urn:microsoft.com/office/officeart/2005/8/layout/vList2"/>
    <dgm:cxn modelId="{E65DA4BD-7652-45A5-B57B-9B25EB11DB33}" type="presOf" srcId="{8408BD8F-1D5D-40EE-AD83-351C1BFC36AC}" destId="{CB9EA093-EE9D-4025-9A2B-D5DFDF8D1473}" srcOrd="0" destOrd="0" presId="urn:microsoft.com/office/officeart/2005/8/layout/vList2"/>
    <dgm:cxn modelId="{3C60E4BF-8F4A-4482-9AEE-B71FB085526D}" type="presOf" srcId="{A004C413-AB11-4032-84BD-D0770BAB2456}" destId="{B603D225-A201-48BB-81E3-5A3C92606666}" srcOrd="0" destOrd="0" presId="urn:microsoft.com/office/officeart/2005/8/layout/vList2"/>
    <dgm:cxn modelId="{D0A48ECF-C5C8-4F76-8818-5641C66DD41C}" srcId="{191EFF9F-3D1D-4388-9D20-D3C6D46D3A60}" destId="{A004C413-AB11-4032-84BD-D0770BAB2456}" srcOrd="0" destOrd="0" parTransId="{AAC5B430-FF43-4C73-8D6F-4DF96C183A1F}" sibTransId="{9B8188FE-A351-4AC2-9771-EE5532365D7A}"/>
    <dgm:cxn modelId="{36A6B3D4-E65C-4C2A-BEB8-DFE07CAD28D8}" type="presOf" srcId="{191EFF9F-3D1D-4388-9D20-D3C6D46D3A60}" destId="{7AAD569A-454B-4012-BDC2-4E82A1C20A05}" srcOrd="0" destOrd="0" presId="urn:microsoft.com/office/officeart/2005/8/layout/vList2"/>
    <dgm:cxn modelId="{67D4C041-9712-4C48-A9F0-F348B179C0C1}" type="presParOf" srcId="{7AAD569A-454B-4012-BDC2-4E82A1C20A05}" destId="{B603D225-A201-48BB-81E3-5A3C92606666}" srcOrd="0" destOrd="0" presId="urn:microsoft.com/office/officeart/2005/8/layout/vList2"/>
    <dgm:cxn modelId="{1A027327-B330-4745-9AA5-06E0911A1170}" type="presParOf" srcId="{7AAD569A-454B-4012-BDC2-4E82A1C20A05}" destId="{E3CA8376-B19B-47DC-BFAD-707E2F355D9F}" srcOrd="1" destOrd="0" presId="urn:microsoft.com/office/officeart/2005/8/layout/vList2"/>
    <dgm:cxn modelId="{DFE35DA6-4D5D-4AF2-88A5-0A57357C9CCE}" type="presParOf" srcId="{7AAD569A-454B-4012-BDC2-4E82A1C20A05}" destId="{7692D54F-CA7E-4F94-B256-B1FC60C0B3EE}" srcOrd="2" destOrd="0" presId="urn:microsoft.com/office/officeart/2005/8/layout/vList2"/>
    <dgm:cxn modelId="{EAB92B2A-7191-4A32-A210-AB90D181BCAF}" type="presParOf" srcId="{7AAD569A-454B-4012-BDC2-4E82A1C20A05}" destId="{FBE2172A-38E5-419F-89F3-93C6F6869967}" srcOrd="3" destOrd="0" presId="urn:microsoft.com/office/officeart/2005/8/layout/vList2"/>
    <dgm:cxn modelId="{D0C7788C-D495-42DB-875A-DFAB0DFA54ED}" type="presParOf" srcId="{7AAD569A-454B-4012-BDC2-4E82A1C20A05}" destId="{98C8EFA9-B978-4FDB-A0C2-34673B50CEC3}" srcOrd="4" destOrd="0" presId="urn:microsoft.com/office/officeart/2005/8/layout/vList2"/>
    <dgm:cxn modelId="{76E8ED73-5632-448E-9266-0FF190317D71}" type="presParOf" srcId="{7AAD569A-454B-4012-BDC2-4E82A1C20A05}" destId="{51B87A42-C459-4920-A6E8-CE1EA1EDD969}" srcOrd="5" destOrd="0" presId="urn:microsoft.com/office/officeart/2005/8/layout/vList2"/>
    <dgm:cxn modelId="{171E27BC-5FD9-47E2-BC5F-982773D5BB2F}" type="presParOf" srcId="{7AAD569A-454B-4012-BDC2-4E82A1C20A05}" destId="{CB9EA093-EE9D-4025-9A2B-D5DFDF8D147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2E4759-B773-4102-8B16-EB9BF09F0E8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A1BCEB8-6780-4142-A4F8-1DB8A09E1C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Definition:</a:t>
          </a:r>
        </a:p>
      </dgm:t>
    </dgm:pt>
    <dgm:pt modelId="{D1F4CC3F-FE5D-4838-8298-2A48162F6105}" type="parTrans" cxnId="{816B4682-C4CB-43AC-90C3-E3D91B1F7426}">
      <dgm:prSet/>
      <dgm:spPr/>
      <dgm:t>
        <a:bodyPr/>
        <a:lstStyle/>
        <a:p>
          <a:endParaRPr lang="en-US"/>
        </a:p>
      </dgm:t>
    </dgm:pt>
    <dgm:pt modelId="{F306E8D6-8275-47BD-A644-6CE786E34643}" type="sibTrans" cxnId="{816B4682-C4CB-43AC-90C3-E3D91B1F7426}">
      <dgm:prSet/>
      <dgm:spPr/>
      <dgm:t>
        <a:bodyPr/>
        <a:lstStyle/>
        <a:p>
          <a:endParaRPr lang="en-US"/>
        </a:p>
      </dgm:t>
    </dgm:pt>
    <dgm:pt modelId="{0755CABD-CDFC-44FC-BA00-00F3AACA25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Cross-compilers build code on a development host for execution on a target embedded device.</a:t>
          </a:r>
        </a:p>
      </dgm:t>
    </dgm:pt>
    <dgm:pt modelId="{EC8A0F4F-F9CB-4227-80AF-A2D7F33A848C}" type="parTrans" cxnId="{C6591658-C581-430A-969B-CEABFE8E7D14}">
      <dgm:prSet/>
      <dgm:spPr/>
      <dgm:t>
        <a:bodyPr/>
        <a:lstStyle/>
        <a:p>
          <a:endParaRPr lang="en-US"/>
        </a:p>
      </dgm:t>
    </dgm:pt>
    <dgm:pt modelId="{B35A21AD-3941-43AC-8D0F-1CACE67D1667}" type="sibTrans" cxnId="{C6591658-C581-430A-969B-CEABFE8E7D14}">
      <dgm:prSet/>
      <dgm:spPr/>
      <dgm:t>
        <a:bodyPr/>
        <a:lstStyle/>
        <a:p>
          <a:endParaRPr lang="en-US"/>
        </a:p>
      </dgm:t>
    </dgm:pt>
    <dgm:pt modelId="{55AB2DDB-581F-47A5-8565-7CE694E4BDA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Why They're Necessary:</a:t>
          </a:r>
        </a:p>
      </dgm:t>
    </dgm:pt>
    <dgm:pt modelId="{18626A2D-20D4-473C-BCDA-83F469061FF0}" type="parTrans" cxnId="{0332C6A8-E4D8-41A3-B88C-A7720DF5281E}">
      <dgm:prSet/>
      <dgm:spPr/>
      <dgm:t>
        <a:bodyPr/>
        <a:lstStyle/>
        <a:p>
          <a:endParaRPr lang="en-US"/>
        </a:p>
      </dgm:t>
    </dgm:pt>
    <dgm:pt modelId="{DE0D9D7B-142A-490D-A7C1-535F671B1DD6}" type="sibTrans" cxnId="{0332C6A8-E4D8-41A3-B88C-A7720DF5281E}">
      <dgm:prSet/>
      <dgm:spPr/>
      <dgm:t>
        <a:bodyPr/>
        <a:lstStyle/>
        <a:p>
          <a:endParaRPr lang="en-US"/>
        </a:p>
      </dgm:t>
    </dgm:pt>
    <dgm:pt modelId="{FBE895B1-E019-44B9-99EE-75D78C4199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Embedded systems often lack the capability to compile software natively.</a:t>
          </a:r>
        </a:p>
      </dgm:t>
    </dgm:pt>
    <dgm:pt modelId="{B0740F3B-E619-4793-AF27-B26ADA0B82B0}" type="parTrans" cxnId="{1302E7AE-EA07-40D1-ABED-EA44687850A3}">
      <dgm:prSet/>
      <dgm:spPr/>
      <dgm:t>
        <a:bodyPr/>
        <a:lstStyle/>
        <a:p>
          <a:endParaRPr lang="en-US"/>
        </a:p>
      </dgm:t>
    </dgm:pt>
    <dgm:pt modelId="{6B75C5DE-F897-4B76-8AB0-E14B243678F4}" type="sibTrans" cxnId="{1302E7AE-EA07-40D1-ABED-EA44687850A3}">
      <dgm:prSet/>
      <dgm:spPr/>
      <dgm:t>
        <a:bodyPr/>
        <a:lstStyle/>
        <a:p>
          <a:endParaRPr lang="en-US"/>
        </a:p>
      </dgm:t>
    </dgm:pt>
    <dgm:pt modelId="{A5841277-F338-48E8-B86F-97AD53C473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 developers to utilize powerful development environments for building and debugging.</a:t>
          </a:r>
        </a:p>
      </dgm:t>
    </dgm:pt>
    <dgm:pt modelId="{01D220BD-3344-48CB-8E2D-DD565D5CA202}" type="parTrans" cxnId="{D1D48A13-79F4-4325-B67C-50573C80A881}">
      <dgm:prSet/>
      <dgm:spPr/>
      <dgm:t>
        <a:bodyPr/>
        <a:lstStyle/>
        <a:p>
          <a:endParaRPr lang="en-US"/>
        </a:p>
      </dgm:t>
    </dgm:pt>
    <dgm:pt modelId="{CDB6D288-271C-4A34-9246-C2181C40F34F}" type="sibTrans" cxnId="{D1D48A13-79F4-4325-B67C-50573C80A881}">
      <dgm:prSet/>
      <dgm:spPr/>
      <dgm:t>
        <a:bodyPr/>
        <a:lstStyle/>
        <a:p>
          <a:endParaRPr lang="en-US"/>
        </a:p>
      </dgm:t>
    </dgm:pt>
    <dgm:pt modelId="{DC76271C-8628-43CD-B71F-6D19C3E02A44}" type="pres">
      <dgm:prSet presAssocID="{632E4759-B773-4102-8B16-EB9BF09F0E8C}" presName="root" presStyleCnt="0">
        <dgm:presLayoutVars>
          <dgm:dir/>
          <dgm:resizeHandles val="exact"/>
        </dgm:presLayoutVars>
      </dgm:prSet>
      <dgm:spPr/>
    </dgm:pt>
    <dgm:pt modelId="{EA4F71E3-72BA-4DE2-9D31-B4A288F5E7D4}" type="pres">
      <dgm:prSet presAssocID="{0A1BCEB8-6780-4142-A4F8-1DB8A09E1C78}" presName="compNode" presStyleCnt="0"/>
      <dgm:spPr/>
    </dgm:pt>
    <dgm:pt modelId="{024C4A58-91F3-4223-9B63-F99255205374}" type="pres">
      <dgm:prSet presAssocID="{0A1BCEB8-6780-4142-A4F8-1DB8A09E1C7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2240352-AAD3-4C66-A34F-A4E44E227A29}" type="pres">
      <dgm:prSet presAssocID="{0A1BCEB8-6780-4142-A4F8-1DB8A09E1C78}" presName="iconSpace" presStyleCnt="0"/>
      <dgm:spPr/>
    </dgm:pt>
    <dgm:pt modelId="{481AFDCA-4B18-416E-9006-5FD80E49E8D9}" type="pres">
      <dgm:prSet presAssocID="{0A1BCEB8-6780-4142-A4F8-1DB8A09E1C78}" presName="parTx" presStyleLbl="revTx" presStyleIdx="0" presStyleCnt="4">
        <dgm:presLayoutVars>
          <dgm:chMax val="0"/>
          <dgm:chPref val="0"/>
        </dgm:presLayoutVars>
      </dgm:prSet>
      <dgm:spPr/>
    </dgm:pt>
    <dgm:pt modelId="{A7B9182C-578F-4F65-81E8-D227CF005B0A}" type="pres">
      <dgm:prSet presAssocID="{0A1BCEB8-6780-4142-A4F8-1DB8A09E1C78}" presName="txSpace" presStyleCnt="0"/>
      <dgm:spPr/>
    </dgm:pt>
    <dgm:pt modelId="{7061F5E3-3C32-43C0-92D8-D06E5EB5B11C}" type="pres">
      <dgm:prSet presAssocID="{0A1BCEB8-6780-4142-A4F8-1DB8A09E1C78}" presName="desTx" presStyleLbl="revTx" presStyleIdx="1" presStyleCnt="4">
        <dgm:presLayoutVars/>
      </dgm:prSet>
      <dgm:spPr/>
    </dgm:pt>
    <dgm:pt modelId="{9F3D4678-F9F4-4EB0-BE8C-09D91B9ABEEC}" type="pres">
      <dgm:prSet presAssocID="{F306E8D6-8275-47BD-A644-6CE786E34643}" presName="sibTrans" presStyleCnt="0"/>
      <dgm:spPr/>
    </dgm:pt>
    <dgm:pt modelId="{332D473A-E783-4E4E-B85F-093057B75CA5}" type="pres">
      <dgm:prSet presAssocID="{55AB2DDB-581F-47A5-8565-7CE694E4BDAE}" presName="compNode" presStyleCnt="0"/>
      <dgm:spPr/>
    </dgm:pt>
    <dgm:pt modelId="{A122ECB1-8AA1-438F-871C-4080D5440EB3}" type="pres">
      <dgm:prSet presAssocID="{55AB2DDB-581F-47A5-8565-7CE694E4BD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C442C1D-FA5B-47F6-BC4E-E390006BD314}" type="pres">
      <dgm:prSet presAssocID="{55AB2DDB-581F-47A5-8565-7CE694E4BDAE}" presName="iconSpace" presStyleCnt="0"/>
      <dgm:spPr/>
    </dgm:pt>
    <dgm:pt modelId="{4AA284E6-D0D6-4FC5-AAAE-27CB1242318F}" type="pres">
      <dgm:prSet presAssocID="{55AB2DDB-581F-47A5-8565-7CE694E4BDAE}" presName="parTx" presStyleLbl="revTx" presStyleIdx="2" presStyleCnt="4">
        <dgm:presLayoutVars>
          <dgm:chMax val="0"/>
          <dgm:chPref val="0"/>
        </dgm:presLayoutVars>
      </dgm:prSet>
      <dgm:spPr/>
    </dgm:pt>
    <dgm:pt modelId="{25A7BDE4-F24A-4D67-9B1F-646CF663CE65}" type="pres">
      <dgm:prSet presAssocID="{55AB2DDB-581F-47A5-8565-7CE694E4BDAE}" presName="txSpace" presStyleCnt="0"/>
      <dgm:spPr/>
    </dgm:pt>
    <dgm:pt modelId="{783EF406-D3EB-4F50-925A-2A175072F1AC}" type="pres">
      <dgm:prSet presAssocID="{55AB2DDB-581F-47A5-8565-7CE694E4BDAE}" presName="desTx" presStyleLbl="revTx" presStyleIdx="3" presStyleCnt="4">
        <dgm:presLayoutVars/>
      </dgm:prSet>
      <dgm:spPr/>
    </dgm:pt>
  </dgm:ptLst>
  <dgm:cxnLst>
    <dgm:cxn modelId="{D8CF1A0F-8FEF-4C6F-ABD5-0758548434F7}" type="presOf" srcId="{55AB2DDB-581F-47A5-8565-7CE694E4BDAE}" destId="{4AA284E6-D0D6-4FC5-AAAE-27CB1242318F}" srcOrd="0" destOrd="0" presId="urn:microsoft.com/office/officeart/2018/5/layout/CenteredIconLabelDescriptionList"/>
    <dgm:cxn modelId="{D1D48A13-79F4-4325-B67C-50573C80A881}" srcId="{55AB2DDB-581F-47A5-8565-7CE694E4BDAE}" destId="{A5841277-F338-48E8-B86F-97AD53C47337}" srcOrd="1" destOrd="0" parTransId="{01D220BD-3344-48CB-8E2D-DD565D5CA202}" sibTransId="{CDB6D288-271C-4A34-9246-C2181C40F34F}"/>
    <dgm:cxn modelId="{A0EE1C19-05CD-4C96-AFA2-7F63AF8FEB26}" type="presOf" srcId="{A5841277-F338-48E8-B86F-97AD53C47337}" destId="{783EF406-D3EB-4F50-925A-2A175072F1AC}" srcOrd="0" destOrd="1" presId="urn:microsoft.com/office/officeart/2018/5/layout/CenteredIconLabelDescriptionList"/>
    <dgm:cxn modelId="{A401AF60-9D4C-4B1C-9C37-14FDB9C8A6CE}" type="presOf" srcId="{632E4759-B773-4102-8B16-EB9BF09F0E8C}" destId="{DC76271C-8628-43CD-B71F-6D19C3E02A44}" srcOrd="0" destOrd="0" presId="urn:microsoft.com/office/officeart/2018/5/layout/CenteredIconLabelDescriptionList"/>
    <dgm:cxn modelId="{531BC542-ED71-498F-8E69-EA9B7BD445E7}" type="presOf" srcId="{FBE895B1-E019-44B9-99EE-75D78C41993F}" destId="{783EF406-D3EB-4F50-925A-2A175072F1AC}" srcOrd="0" destOrd="0" presId="urn:microsoft.com/office/officeart/2018/5/layout/CenteredIconLabelDescriptionList"/>
    <dgm:cxn modelId="{C6591658-C581-430A-969B-CEABFE8E7D14}" srcId="{0A1BCEB8-6780-4142-A4F8-1DB8A09E1C78}" destId="{0755CABD-CDFC-44FC-BA00-00F3AACA2557}" srcOrd="0" destOrd="0" parTransId="{EC8A0F4F-F9CB-4227-80AF-A2D7F33A848C}" sibTransId="{B35A21AD-3941-43AC-8D0F-1CACE67D1667}"/>
    <dgm:cxn modelId="{C3377481-4830-43B5-8555-EA330335F025}" type="presOf" srcId="{0A1BCEB8-6780-4142-A4F8-1DB8A09E1C78}" destId="{481AFDCA-4B18-416E-9006-5FD80E49E8D9}" srcOrd="0" destOrd="0" presId="urn:microsoft.com/office/officeart/2018/5/layout/CenteredIconLabelDescriptionList"/>
    <dgm:cxn modelId="{816B4682-C4CB-43AC-90C3-E3D91B1F7426}" srcId="{632E4759-B773-4102-8B16-EB9BF09F0E8C}" destId="{0A1BCEB8-6780-4142-A4F8-1DB8A09E1C78}" srcOrd="0" destOrd="0" parTransId="{D1F4CC3F-FE5D-4838-8298-2A48162F6105}" sibTransId="{F306E8D6-8275-47BD-A644-6CE786E34643}"/>
    <dgm:cxn modelId="{0332C6A8-E4D8-41A3-B88C-A7720DF5281E}" srcId="{632E4759-B773-4102-8B16-EB9BF09F0E8C}" destId="{55AB2DDB-581F-47A5-8565-7CE694E4BDAE}" srcOrd="1" destOrd="0" parTransId="{18626A2D-20D4-473C-BCDA-83F469061FF0}" sibTransId="{DE0D9D7B-142A-490D-A7C1-535F671B1DD6}"/>
    <dgm:cxn modelId="{1302E7AE-EA07-40D1-ABED-EA44687850A3}" srcId="{55AB2DDB-581F-47A5-8565-7CE694E4BDAE}" destId="{FBE895B1-E019-44B9-99EE-75D78C41993F}" srcOrd="0" destOrd="0" parTransId="{B0740F3B-E619-4793-AF27-B26ADA0B82B0}" sibTransId="{6B75C5DE-F897-4B76-8AB0-E14B243678F4}"/>
    <dgm:cxn modelId="{830636B8-A9BA-4C30-91DC-996669A11D91}" type="presOf" srcId="{0755CABD-CDFC-44FC-BA00-00F3AACA2557}" destId="{7061F5E3-3C32-43C0-92D8-D06E5EB5B11C}" srcOrd="0" destOrd="0" presId="urn:microsoft.com/office/officeart/2018/5/layout/CenteredIconLabelDescriptionList"/>
    <dgm:cxn modelId="{6D0A3A13-ACED-4020-908A-061153E03188}" type="presParOf" srcId="{DC76271C-8628-43CD-B71F-6D19C3E02A44}" destId="{EA4F71E3-72BA-4DE2-9D31-B4A288F5E7D4}" srcOrd="0" destOrd="0" presId="urn:microsoft.com/office/officeart/2018/5/layout/CenteredIconLabelDescriptionList"/>
    <dgm:cxn modelId="{349256E8-3CBC-4B04-96D4-05CCABD68550}" type="presParOf" srcId="{EA4F71E3-72BA-4DE2-9D31-B4A288F5E7D4}" destId="{024C4A58-91F3-4223-9B63-F99255205374}" srcOrd="0" destOrd="0" presId="urn:microsoft.com/office/officeart/2018/5/layout/CenteredIconLabelDescriptionList"/>
    <dgm:cxn modelId="{35F743E4-761C-41E4-BE58-CE631384FE52}" type="presParOf" srcId="{EA4F71E3-72BA-4DE2-9D31-B4A288F5E7D4}" destId="{D2240352-AAD3-4C66-A34F-A4E44E227A29}" srcOrd="1" destOrd="0" presId="urn:microsoft.com/office/officeart/2018/5/layout/CenteredIconLabelDescriptionList"/>
    <dgm:cxn modelId="{DD798025-BD3E-4077-A7A9-39C8BFE694B4}" type="presParOf" srcId="{EA4F71E3-72BA-4DE2-9D31-B4A288F5E7D4}" destId="{481AFDCA-4B18-416E-9006-5FD80E49E8D9}" srcOrd="2" destOrd="0" presId="urn:microsoft.com/office/officeart/2018/5/layout/CenteredIconLabelDescriptionList"/>
    <dgm:cxn modelId="{3EC35C53-097A-43A3-8F5D-891DFA8E2AB7}" type="presParOf" srcId="{EA4F71E3-72BA-4DE2-9D31-B4A288F5E7D4}" destId="{A7B9182C-578F-4F65-81E8-D227CF005B0A}" srcOrd="3" destOrd="0" presId="urn:microsoft.com/office/officeart/2018/5/layout/CenteredIconLabelDescriptionList"/>
    <dgm:cxn modelId="{0F8B5ED6-667E-4639-BE37-6A249BE3E05D}" type="presParOf" srcId="{EA4F71E3-72BA-4DE2-9D31-B4A288F5E7D4}" destId="{7061F5E3-3C32-43C0-92D8-D06E5EB5B11C}" srcOrd="4" destOrd="0" presId="urn:microsoft.com/office/officeart/2018/5/layout/CenteredIconLabelDescriptionList"/>
    <dgm:cxn modelId="{D09390F5-6E94-4B6A-9B3B-6675CC0982E6}" type="presParOf" srcId="{DC76271C-8628-43CD-B71F-6D19C3E02A44}" destId="{9F3D4678-F9F4-4EB0-BE8C-09D91B9ABEEC}" srcOrd="1" destOrd="0" presId="urn:microsoft.com/office/officeart/2018/5/layout/CenteredIconLabelDescriptionList"/>
    <dgm:cxn modelId="{BA189836-9521-4B93-901B-BB820491BD01}" type="presParOf" srcId="{DC76271C-8628-43CD-B71F-6D19C3E02A44}" destId="{332D473A-E783-4E4E-B85F-093057B75CA5}" srcOrd="2" destOrd="0" presId="urn:microsoft.com/office/officeart/2018/5/layout/CenteredIconLabelDescriptionList"/>
    <dgm:cxn modelId="{AD080014-B067-489A-BDA8-4E89A4D6F9E8}" type="presParOf" srcId="{332D473A-E783-4E4E-B85F-093057B75CA5}" destId="{A122ECB1-8AA1-438F-871C-4080D5440EB3}" srcOrd="0" destOrd="0" presId="urn:microsoft.com/office/officeart/2018/5/layout/CenteredIconLabelDescriptionList"/>
    <dgm:cxn modelId="{475B1E3A-92BB-4A6A-B148-F6ACB7D5F9F5}" type="presParOf" srcId="{332D473A-E783-4E4E-B85F-093057B75CA5}" destId="{1C442C1D-FA5B-47F6-BC4E-E390006BD314}" srcOrd="1" destOrd="0" presId="urn:microsoft.com/office/officeart/2018/5/layout/CenteredIconLabelDescriptionList"/>
    <dgm:cxn modelId="{7CB4D9E7-DA82-4F7A-A1C1-A4881BBB77EB}" type="presParOf" srcId="{332D473A-E783-4E4E-B85F-093057B75CA5}" destId="{4AA284E6-D0D6-4FC5-AAAE-27CB1242318F}" srcOrd="2" destOrd="0" presId="urn:microsoft.com/office/officeart/2018/5/layout/CenteredIconLabelDescriptionList"/>
    <dgm:cxn modelId="{B392B1A0-6178-49D1-A147-49CFA58512FB}" type="presParOf" srcId="{332D473A-E783-4E4E-B85F-093057B75CA5}" destId="{25A7BDE4-F24A-4D67-9B1F-646CF663CE65}" srcOrd="3" destOrd="0" presId="urn:microsoft.com/office/officeart/2018/5/layout/CenteredIconLabelDescriptionList"/>
    <dgm:cxn modelId="{8757825E-F615-48C4-95A1-40A397EB9728}" type="presParOf" srcId="{332D473A-E783-4E4E-B85F-093057B75CA5}" destId="{783EF406-D3EB-4F50-925A-2A175072F1A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63CF55-46B3-42C6-B93E-DAC6533C2F8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706B02-1352-45FD-B960-5BA2DC7F052C}">
      <dgm:prSet custT="1"/>
      <dgm:spPr/>
      <dgm:t>
        <a:bodyPr/>
        <a:lstStyle/>
        <a:p>
          <a:r>
            <a:rPr lang="en-GB" sz="1800" b="1"/>
            <a:t>Identifying a Breach</a:t>
          </a:r>
          <a:br>
            <a:rPr lang="en-GB" sz="1800"/>
          </a:br>
          <a:r>
            <a:rPr lang="en-GB" sz="1800"/>
            <a:t>Someone doesn’t follow the license rules.</a:t>
          </a:r>
          <a:endParaRPr lang="en-US" sz="1800"/>
        </a:p>
      </dgm:t>
    </dgm:pt>
    <dgm:pt modelId="{FB33B113-6EA3-47C2-BE6A-DFD69F2D99D8}" type="parTrans" cxnId="{81D5E727-DB85-447B-9FE5-C46422EA1760}">
      <dgm:prSet/>
      <dgm:spPr/>
      <dgm:t>
        <a:bodyPr/>
        <a:lstStyle/>
        <a:p>
          <a:endParaRPr lang="en-US" sz="1800"/>
        </a:p>
      </dgm:t>
    </dgm:pt>
    <dgm:pt modelId="{3ABAFA89-760F-4864-AEE6-054C79FFFCD1}" type="sibTrans" cxnId="{81D5E727-DB85-447B-9FE5-C46422EA1760}">
      <dgm:prSet/>
      <dgm:spPr/>
      <dgm:t>
        <a:bodyPr/>
        <a:lstStyle/>
        <a:p>
          <a:endParaRPr lang="en-US" sz="1800"/>
        </a:p>
      </dgm:t>
    </dgm:pt>
    <dgm:pt modelId="{E356339D-15BC-4E16-98CA-1BCCD43AB5A1}">
      <dgm:prSet custT="1"/>
      <dgm:spPr/>
      <dgm:t>
        <a:bodyPr/>
        <a:lstStyle/>
        <a:p>
          <a:r>
            <a:rPr lang="en-GB" sz="1800"/>
            <a:t>Failing to provide attribution under MIT,</a:t>
          </a:r>
          <a:endParaRPr lang="en-US" sz="1800"/>
        </a:p>
      </dgm:t>
    </dgm:pt>
    <dgm:pt modelId="{EFAD9B13-2C2B-4C77-A11A-6A93B6163841}" type="parTrans" cxnId="{FB72E9B6-2B99-49A4-95DD-69E65F6E6CF3}">
      <dgm:prSet/>
      <dgm:spPr/>
      <dgm:t>
        <a:bodyPr/>
        <a:lstStyle/>
        <a:p>
          <a:endParaRPr lang="en-US" sz="1800"/>
        </a:p>
      </dgm:t>
    </dgm:pt>
    <dgm:pt modelId="{4CFD934D-155A-4944-B010-0B32A36498EB}" type="sibTrans" cxnId="{FB72E9B6-2B99-49A4-95DD-69E65F6E6CF3}">
      <dgm:prSet/>
      <dgm:spPr/>
      <dgm:t>
        <a:bodyPr/>
        <a:lstStyle/>
        <a:p>
          <a:endParaRPr lang="en-US" sz="1800"/>
        </a:p>
      </dgm:t>
    </dgm:pt>
    <dgm:pt modelId="{DE3BB6D8-75E3-4EEC-A27A-B892FB8492BC}">
      <dgm:prSet custT="1"/>
      <dgm:spPr/>
      <dgm:t>
        <a:bodyPr/>
        <a:lstStyle/>
        <a:p>
          <a:r>
            <a:rPr lang="en-GB" sz="1800"/>
            <a:t>Or not sharing modifications under GPL.</a:t>
          </a:r>
          <a:endParaRPr lang="en-US" sz="1800"/>
        </a:p>
      </dgm:t>
    </dgm:pt>
    <dgm:pt modelId="{5D8BE0B9-FF62-4599-8692-FEBEC6F34926}" type="parTrans" cxnId="{5608B305-469F-4305-BBC6-A1C388E0B5D4}">
      <dgm:prSet/>
      <dgm:spPr/>
      <dgm:t>
        <a:bodyPr/>
        <a:lstStyle/>
        <a:p>
          <a:endParaRPr lang="en-US" sz="1800"/>
        </a:p>
      </dgm:t>
    </dgm:pt>
    <dgm:pt modelId="{99E82946-FFA4-4895-B334-2FEA4E4C445B}" type="sibTrans" cxnId="{5608B305-469F-4305-BBC6-A1C388E0B5D4}">
      <dgm:prSet/>
      <dgm:spPr/>
      <dgm:t>
        <a:bodyPr/>
        <a:lstStyle/>
        <a:p>
          <a:endParaRPr lang="en-US" sz="1800"/>
        </a:p>
      </dgm:t>
    </dgm:pt>
    <dgm:pt modelId="{CC54A4DE-55B4-4FC0-94AF-B30E2C54F2CF}">
      <dgm:prSet custT="1"/>
      <dgm:spPr/>
      <dgm:t>
        <a:bodyPr/>
        <a:lstStyle/>
        <a:p>
          <a:r>
            <a:rPr lang="en-GB" sz="1800" b="1"/>
            <a:t>Steps to Enforcement</a:t>
          </a:r>
          <a:endParaRPr lang="en-US" sz="1800"/>
        </a:p>
      </dgm:t>
    </dgm:pt>
    <dgm:pt modelId="{C8717F37-AD93-408C-BBD7-F7FD71619ED7}" type="parTrans" cxnId="{9D6C88F0-62F6-45CD-BCC3-44342E3551AE}">
      <dgm:prSet/>
      <dgm:spPr/>
      <dgm:t>
        <a:bodyPr/>
        <a:lstStyle/>
        <a:p>
          <a:endParaRPr lang="en-US" sz="1800"/>
        </a:p>
      </dgm:t>
    </dgm:pt>
    <dgm:pt modelId="{B1798142-21A8-431C-BEF5-4E1FF656311D}" type="sibTrans" cxnId="{9D6C88F0-62F6-45CD-BCC3-44342E3551AE}">
      <dgm:prSet/>
      <dgm:spPr/>
      <dgm:t>
        <a:bodyPr/>
        <a:lstStyle/>
        <a:p>
          <a:endParaRPr lang="en-US" sz="1800"/>
        </a:p>
      </dgm:t>
    </dgm:pt>
    <dgm:pt modelId="{12A64656-A3FE-4F17-86C1-B2EF740444C3}">
      <dgm:prSet custT="1"/>
      <dgm:spPr/>
      <dgm:t>
        <a:bodyPr/>
        <a:lstStyle/>
        <a:p>
          <a:r>
            <a:rPr lang="en-GB" sz="2000" b="1"/>
            <a:t>Contact the violator: </a:t>
          </a:r>
          <a:r>
            <a:rPr lang="en-GB" sz="2000"/>
            <a:t>Often, a formal notice resolves unintentional breaches quickly.</a:t>
          </a:r>
          <a:endParaRPr lang="en-US" sz="2000"/>
        </a:p>
      </dgm:t>
    </dgm:pt>
    <dgm:pt modelId="{940AD5F6-8546-4A5C-B976-AE12D2FB94AB}" type="parTrans" cxnId="{80F52F92-1B60-4009-8489-F0A052E0752C}">
      <dgm:prSet/>
      <dgm:spPr/>
      <dgm:t>
        <a:bodyPr/>
        <a:lstStyle/>
        <a:p>
          <a:endParaRPr lang="en-US" sz="1800"/>
        </a:p>
      </dgm:t>
    </dgm:pt>
    <dgm:pt modelId="{45A93544-004D-40F7-A80E-C4EADCD27BD0}" type="sibTrans" cxnId="{80F52F92-1B60-4009-8489-F0A052E0752C}">
      <dgm:prSet/>
      <dgm:spPr/>
      <dgm:t>
        <a:bodyPr/>
        <a:lstStyle/>
        <a:p>
          <a:endParaRPr lang="en-US" sz="1800"/>
        </a:p>
      </dgm:t>
    </dgm:pt>
    <dgm:pt modelId="{23E0CD83-C365-4608-9A4B-9D8A12413326}">
      <dgm:prSet custT="1"/>
      <dgm:spPr/>
      <dgm:t>
        <a:bodyPr/>
        <a:lstStyle/>
        <a:p>
          <a:r>
            <a:rPr lang="en-GB" sz="2000" b="1"/>
            <a:t>Community escalation: </a:t>
          </a:r>
          <a:r>
            <a:rPr lang="en-GB" sz="2000"/>
            <a:t>If the issue continues, the community may call out the violator publicly, pressuring them to comply.</a:t>
          </a:r>
          <a:endParaRPr lang="en-US" sz="2000"/>
        </a:p>
      </dgm:t>
    </dgm:pt>
    <dgm:pt modelId="{3713BBFC-033A-471C-96DB-12EB7A9A220B}" type="parTrans" cxnId="{DB225B9F-B876-475A-A737-E8405DBA901C}">
      <dgm:prSet/>
      <dgm:spPr/>
      <dgm:t>
        <a:bodyPr/>
        <a:lstStyle/>
        <a:p>
          <a:endParaRPr lang="en-US" sz="1800"/>
        </a:p>
      </dgm:t>
    </dgm:pt>
    <dgm:pt modelId="{EB1CA4B5-1F39-4F1F-BDC7-6A09BAFF261B}" type="sibTrans" cxnId="{DB225B9F-B876-475A-A737-E8405DBA901C}">
      <dgm:prSet/>
      <dgm:spPr/>
      <dgm:t>
        <a:bodyPr/>
        <a:lstStyle/>
        <a:p>
          <a:endParaRPr lang="en-US" sz="1800"/>
        </a:p>
      </dgm:t>
    </dgm:pt>
    <dgm:pt modelId="{A9167B3A-8F67-4810-8FAB-8C230D021844}">
      <dgm:prSet custT="1"/>
      <dgm:spPr/>
      <dgm:t>
        <a:bodyPr/>
        <a:lstStyle/>
        <a:p>
          <a:r>
            <a:rPr lang="en-GB" sz="2000" b="1"/>
            <a:t>Legal action: </a:t>
          </a:r>
          <a:r>
            <a:rPr lang="en-GB" sz="2000"/>
            <a:t>Open-source licenses are legally binding. Organizations like the Free </a:t>
          </a:r>
          <a:r>
            <a:rPr lang="en-GB" sz="2000" b="1"/>
            <a:t>Software Foundation (FSF)</a:t>
          </a:r>
          <a:r>
            <a:rPr lang="en-GB" sz="2000"/>
            <a:t> and the </a:t>
          </a:r>
          <a:r>
            <a:rPr lang="en-GB" sz="2000" b="1"/>
            <a:t>Software Freedom Conservancy</a:t>
          </a:r>
          <a:r>
            <a:rPr lang="en-GB" sz="2000"/>
            <a:t> offer legal support, particularly for copyleft licenses.</a:t>
          </a:r>
          <a:endParaRPr lang="en-US" sz="2000"/>
        </a:p>
      </dgm:t>
    </dgm:pt>
    <dgm:pt modelId="{870313CE-BA43-4B6F-B14B-8498E46E4552}" type="parTrans" cxnId="{EB63AAA0-7FDA-4103-A473-20D313204A87}">
      <dgm:prSet/>
      <dgm:spPr/>
      <dgm:t>
        <a:bodyPr/>
        <a:lstStyle/>
        <a:p>
          <a:endParaRPr lang="en-US" sz="1800"/>
        </a:p>
      </dgm:t>
    </dgm:pt>
    <dgm:pt modelId="{AD3302D9-7D19-4D94-A64E-399BF0CA3A0F}" type="sibTrans" cxnId="{EB63AAA0-7FDA-4103-A473-20D313204A87}">
      <dgm:prSet/>
      <dgm:spPr/>
      <dgm:t>
        <a:bodyPr/>
        <a:lstStyle/>
        <a:p>
          <a:endParaRPr lang="en-US" sz="1800"/>
        </a:p>
      </dgm:t>
    </dgm:pt>
    <dgm:pt modelId="{CF03B7B4-5E10-4360-83B0-7626688209BE}" type="pres">
      <dgm:prSet presAssocID="{5863CF55-46B3-42C6-B93E-DAC6533C2F8B}" presName="linear" presStyleCnt="0">
        <dgm:presLayoutVars>
          <dgm:dir/>
          <dgm:animLvl val="lvl"/>
          <dgm:resizeHandles val="exact"/>
        </dgm:presLayoutVars>
      </dgm:prSet>
      <dgm:spPr/>
    </dgm:pt>
    <dgm:pt modelId="{82A77CBA-31FA-4554-BC55-6996348906E6}" type="pres">
      <dgm:prSet presAssocID="{CC706B02-1352-45FD-B960-5BA2DC7F052C}" presName="parentLin" presStyleCnt="0"/>
      <dgm:spPr/>
    </dgm:pt>
    <dgm:pt modelId="{76E12664-F306-4A9A-B1E5-92C85B246645}" type="pres">
      <dgm:prSet presAssocID="{CC706B02-1352-45FD-B960-5BA2DC7F052C}" presName="parentLeftMargin" presStyleLbl="node1" presStyleIdx="0" presStyleCnt="2"/>
      <dgm:spPr/>
    </dgm:pt>
    <dgm:pt modelId="{938C5DC9-8C11-46D7-B124-ED8433951722}" type="pres">
      <dgm:prSet presAssocID="{CC706B02-1352-45FD-B960-5BA2DC7F052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D98DDE3-B1E2-4FE2-8638-8DD563767895}" type="pres">
      <dgm:prSet presAssocID="{CC706B02-1352-45FD-B960-5BA2DC7F052C}" presName="negativeSpace" presStyleCnt="0"/>
      <dgm:spPr/>
    </dgm:pt>
    <dgm:pt modelId="{073B955F-7272-4A4D-BA83-6F845A20D99B}" type="pres">
      <dgm:prSet presAssocID="{CC706B02-1352-45FD-B960-5BA2DC7F052C}" presName="childText" presStyleLbl="conFgAcc1" presStyleIdx="0" presStyleCnt="2">
        <dgm:presLayoutVars>
          <dgm:bulletEnabled val="1"/>
        </dgm:presLayoutVars>
      </dgm:prSet>
      <dgm:spPr/>
    </dgm:pt>
    <dgm:pt modelId="{6A7A00E2-D342-4173-86D3-E859B49A1328}" type="pres">
      <dgm:prSet presAssocID="{3ABAFA89-760F-4864-AEE6-054C79FFFCD1}" presName="spaceBetweenRectangles" presStyleCnt="0"/>
      <dgm:spPr/>
    </dgm:pt>
    <dgm:pt modelId="{2306A81F-CE54-4356-8116-404E140E8D55}" type="pres">
      <dgm:prSet presAssocID="{CC54A4DE-55B4-4FC0-94AF-B30E2C54F2CF}" presName="parentLin" presStyleCnt="0"/>
      <dgm:spPr/>
    </dgm:pt>
    <dgm:pt modelId="{9E10ABCF-0CBC-4796-B932-BABE116A9C47}" type="pres">
      <dgm:prSet presAssocID="{CC54A4DE-55B4-4FC0-94AF-B30E2C54F2CF}" presName="parentLeftMargin" presStyleLbl="node1" presStyleIdx="0" presStyleCnt="2"/>
      <dgm:spPr/>
    </dgm:pt>
    <dgm:pt modelId="{BEA8CEC1-A91F-45EF-ACF9-1173F1C90310}" type="pres">
      <dgm:prSet presAssocID="{CC54A4DE-55B4-4FC0-94AF-B30E2C54F2C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2A9037D-B8F2-4628-B914-AD6643965EF6}" type="pres">
      <dgm:prSet presAssocID="{CC54A4DE-55B4-4FC0-94AF-B30E2C54F2CF}" presName="negativeSpace" presStyleCnt="0"/>
      <dgm:spPr/>
    </dgm:pt>
    <dgm:pt modelId="{E467D3BE-D055-46A5-87A7-B810A1790215}" type="pres">
      <dgm:prSet presAssocID="{CC54A4DE-55B4-4FC0-94AF-B30E2C54F2C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830904-E21B-4A31-8D09-72866642C6AE}" type="presOf" srcId="{DE3BB6D8-75E3-4EEC-A27A-B892FB8492BC}" destId="{073B955F-7272-4A4D-BA83-6F845A20D99B}" srcOrd="0" destOrd="1" presId="urn:microsoft.com/office/officeart/2005/8/layout/list1"/>
    <dgm:cxn modelId="{1BCDC304-B64A-4EB5-9F8F-924CB704D249}" type="presOf" srcId="{CC706B02-1352-45FD-B960-5BA2DC7F052C}" destId="{938C5DC9-8C11-46D7-B124-ED8433951722}" srcOrd="1" destOrd="0" presId="urn:microsoft.com/office/officeart/2005/8/layout/list1"/>
    <dgm:cxn modelId="{5608B305-469F-4305-BBC6-A1C388E0B5D4}" srcId="{CC706B02-1352-45FD-B960-5BA2DC7F052C}" destId="{DE3BB6D8-75E3-4EEC-A27A-B892FB8492BC}" srcOrd="1" destOrd="0" parTransId="{5D8BE0B9-FF62-4599-8692-FEBEC6F34926}" sibTransId="{99E82946-FFA4-4895-B334-2FEA4E4C445B}"/>
    <dgm:cxn modelId="{6BC1F31E-6E90-4EA7-BF54-E4BE601EB349}" type="presOf" srcId="{CC706B02-1352-45FD-B960-5BA2DC7F052C}" destId="{76E12664-F306-4A9A-B1E5-92C85B246645}" srcOrd="0" destOrd="0" presId="urn:microsoft.com/office/officeart/2005/8/layout/list1"/>
    <dgm:cxn modelId="{81D5E727-DB85-447B-9FE5-C46422EA1760}" srcId="{5863CF55-46B3-42C6-B93E-DAC6533C2F8B}" destId="{CC706B02-1352-45FD-B960-5BA2DC7F052C}" srcOrd="0" destOrd="0" parTransId="{FB33B113-6EA3-47C2-BE6A-DFD69F2D99D8}" sibTransId="{3ABAFA89-760F-4864-AEE6-054C79FFFCD1}"/>
    <dgm:cxn modelId="{E6BE3B64-4650-44D0-B22E-DB6313A3D0B4}" type="presOf" srcId="{12A64656-A3FE-4F17-86C1-B2EF740444C3}" destId="{E467D3BE-D055-46A5-87A7-B810A1790215}" srcOrd="0" destOrd="0" presId="urn:microsoft.com/office/officeart/2005/8/layout/list1"/>
    <dgm:cxn modelId="{4C89C166-1DB9-4C70-9A0A-0CF79F846E64}" type="presOf" srcId="{5863CF55-46B3-42C6-B93E-DAC6533C2F8B}" destId="{CF03B7B4-5E10-4360-83B0-7626688209BE}" srcOrd="0" destOrd="0" presId="urn:microsoft.com/office/officeart/2005/8/layout/list1"/>
    <dgm:cxn modelId="{AF7E804F-61ED-44C9-8556-0C4608E17AF5}" type="presOf" srcId="{A9167B3A-8F67-4810-8FAB-8C230D021844}" destId="{E467D3BE-D055-46A5-87A7-B810A1790215}" srcOrd="0" destOrd="2" presId="urn:microsoft.com/office/officeart/2005/8/layout/list1"/>
    <dgm:cxn modelId="{93C65954-53FC-4A2D-9B4E-0B81F1EE73A8}" type="presOf" srcId="{E356339D-15BC-4E16-98CA-1BCCD43AB5A1}" destId="{073B955F-7272-4A4D-BA83-6F845A20D99B}" srcOrd="0" destOrd="0" presId="urn:microsoft.com/office/officeart/2005/8/layout/list1"/>
    <dgm:cxn modelId="{E4875F88-9093-45CF-AD8A-70DF50394272}" type="presOf" srcId="{CC54A4DE-55B4-4FC0-94AF-B30E2C54F2CF}" destId="{9E10ABCF-0CBC-4796-B932-BABE116A9C47}" srcOrd="0" destOrd="0" presId="urn:microsoft.com/office/officeart/2005/8/layout/list1"/>
    <dgm:cxn modelId="{56B4CF8C-A947-4F0F-84B8-8B6012644735}" type="presOf" srcId="{CC54A4DE-55B4-4FC0-94AF-B30E2C54F2CF}" destId="{BEA8CEC1-A91F-45EF-ACF9-1173F1C90310}" srcOrd="1" destOrd="0" presId="urn:microsoft.com/office/officeart/2005/8/layout/list1"/>
    <dgm:cxn modelId="{80F52F92-1B60-4009-8489-F0A052E0752C}" srcId="{CC54A4DE-55B4-4FC0-94AF-B30E2C54F2CF}" destId="{12A64656-A3FE-4F17-86C1-B2EF740444C3}" srcOrd="0" destOrd="0" parTransId="{940AD5F6-8546-4A5C-B976-AE12D2FB94AB}" sibTransId="{45A93544-004D-40F7-A80E-C4EADCD27BD0}"/>
    <dgm:cxn modelId="{A13DB492-5EBD-4B7F-B6A2-3E76211C2DD7}" type="presOf" srcId="{23E0CD83-C365-4608-9A4B-9D8A12413326}" destId="{E467D3BE-D055-46A5-87A7-B810A1790215}" srcOrd="0" destOrd="1" presId="urn:microsoft.com/office/officeart/2005/8/layout/list1"/>
    <dgm:cxn modelId="{DB225B9F-B876-475A-A737-E8405DBA901C}" srcId="{CC54A4DE-55B4-4FC0-94AF-B30E2C54F2CF}" destId="{23E0CD83-C365-4608-9A4B-9D8A12413326}" srcOrd="1" destOrd="0" parTransId="{3713BBFC-033A-471C-96DB-12EB7A9A220B}" sibTransId="{EB1CA4B5-1F39-4F1F-BDC7-6A09BAFF261B}"/>
    <dgm:cxn modelId="{EB63AAA0-7FDA-4103-A473-20D313204A87}" srcId="{CC54A4DE-55B4-4FC0-94AF-B30E2C54F2CF}" destId="{A9167B3A-8F67-4810-8FAB-8C230D021844}" srcOrd="2" destOrd="0" parTransId="{870313CE-BA43-4B6F-B14B-8498E46E4552}" sibTransId="{AD3302D9-7D19-4D94-A64E-399BF0CA3A0F}"/>
    <dgm:cxn modelId="{FB72E9B6-2B99-49A4-95DD-69E65F6E6CF3}" srcId="{CC706B02-1352-45FD-B960-5BA2DC7F052C}" destId="{E356339D-15BC-4E16-98CA-1BCCD43AB5A1}" srcOrd="0" destOrd="0" parTransId="{EFAD9B13-2C2B-4C77-A11A-6A93B6163841}" sibTransId="{4CFD934D-155A-4944-B010-0B32A36498EB}"/>
    <dgm:cxn modelId="{9D6C88F0-62F6-45CD-BCC3-44342E3551AE}" srcId="{5863CF55-46B3-42C6-B93E-DAC6533C2F8B}" destId="{CC54A4DE-55B4-4FC0-94AF-B30E2C54F2CF}" srcOrd="1" destOrd="0" parTransId="{C8717F37-AD93-408C-BBD7-F7FD71619ED7}" sibTransId="{B1798142-21A8-431C-BEF5-4E1FF656311D}"/>
    <dgm:cxn modelId="{065CA8A7-0C94-43A8-B3F3-043F0147A6AB}" type="presParOf" srcId="{CF03B7B4-5E10-4360-83B0-7626688209BE}" destId="{82A77CBA-31FA-4554-BC55-6996348906E6}" srcOrd="0" destOrd="0" presId="urn:microsoft.com/office/officeart/2005/8/layout/list1"/>
    <dgm:cxn modelId="{97477E2C-9717-419E-BECA-A83FA5C880B0}" type="presParOf" srcId="{82A77CBA-31FA-4554-BC55-6996348906E6}" destId="{76E12664-F306-4A9A-B1E5-92C85B246645}" srcOrd="0" destOrd="0" presId="urn:microsoft.com/office/officeart/2005/8/layout/list1"/>
    <dgm:cxn modelId="{A8D50DAF-D43A-48CA-913B-5778A0BF674F}" type="presParOf" srcId="{82A77CBA-31FA-4554-BC55-6996348906E6}" destId="{938C5DC9-8C11-46D7-B124-ED8433951722}" srcOrd="1" destOrd="0" presId="urn:microsoft.com/office/officeart/2005/8/layout/list1"/>
    <dgm:cxn modelId="{7B38D695-6800-4380-A60E-0C6BA9E62642}" type="presParOf" srcId="{CF03B7B4-5E10-4360-83B0-7626688209BE}" destId="{CD98DDE3-B1E2-4FE2-8638-8DD563767895}" srcOrd="1" destOrd="0" presId="urn:microsoft.com/office/officeart/2005/8/layout/list1"/>
    <dgm:cxn modelId="{DEFC6A75-9A4C-4AAC-BDA9-F4B01D53F693}" type="presParOf" srcId="{CF03B7B4-5E10-4360-83B0-7626688209BE}" destId="{073B955F-7272-4A4D-BA83-6F845A20D99B}" srcOrd="2" destOrd="0" presId="urn:microsoft.com/office/officeart/2005/8/layout/list1"/>
    <dgm:cxn modelId="{E0948FA4-DF03-4100-B06E-11522BA88C3D}" type="presParOf" srcId="{CF03B7B4-5E10-4360-83B0-7626688209BE}" destId="{6A7A00E2-D342-4173-86D3-E859B49A1328}" srcOrd="3" destOrd="0" presId="urn:microsoft.com/office/officeart/2005/8/layout/list1"/>
    <dgm:cxn modelId="{5587E61B-13BD-4C5F-9728-CE71C9E5A627}" type="presParOf" srcId="{CF03B7B4-5E10-4360-83B0-7626688209BE}" destId="{2306A81F-CE54-4356-8116-404E140E8D55}" srcOrd="4" destOrd="0" presId="urn:microsoft.com/office/officeart/2005/8/layout/list1"/>
    <dgm:cxn modelId="{FD8E827A-A0EA-4092-A1BE-63E60EB44E1A}" type="presParOf" srcId="{2306A81F-CE54-4356-8116-404E140E8D55}" destId="{9E10ABCF-0CBC-4796-B932-BABE116A9C47}" srcOrd="0" destOrd="0" presId="urn:microsoft.com/office/officeart/2005/8/layout/list1"/>
    <dgm:cxn modelId="{CFB7978D-3DE8-4B7B-9944-0EDEF8778CA3}" type="presParOf" srcId="{2306A81F-CE54-4356-8116-404E140E8D55}" destId="{BEA8CEC1-A91F-45EF-ACF9-1173F1C90310}" srcOrd="1" destOrd="0" presId="urn:microsoft.com/office/officeart/2005/8/layout/list1"/>
    <dgm:cxn modelId="{8D62B539-4BBE-4977-923F-E69DADD6B076}" type="presParOf" srcId="{CF03B7B4-5E10-4360-83B0-7626688209BE}" destId="{A2A9037D-B8F2-4628-B914-AD6643965EF6}" srcOrd="5" destOrd="0" presId="urn:microsoft.com/office/officeart/2005/8/layout/list1"/>
    <dgm:cxn modelId="{933B0C47-F0B2-41F2-8601-4F74C62DD8BC}" type="presParOf" srcId="{CF03B7B4-5E10-4360-83B0-7626688209BE}" destId="{E467D3BE-D055-46A5-87A7-B810A179021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3D96B-48AB-48A5-A049-061A15596071}">
      <dsp:nvSpPr>
        <dsp:cNvPr id="0" name=""/>
        <dsp:cNvSpPr/>
      </dsp:nvSpPr>
      <dsp:spPr>
        <a:xfrm>
          <a:off x="0" y="106179"/>
          <a:ext cx="2405673" cy="1443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>
              <a:ea typeface="+mj-lt"/>
              <a:cs typeface="+mj-lt"/>
            </a:rPr>
            <a:t>Choosing a Base Operating System</a:t>
          </a:r>
          <a:endParaRPr lang="en-GB" sz="2600" kern="1200"/>
        </a:p>
      </dsp:txBody>
      <dsp:txXfrm>
        <a:off x="0" y="106179"/>
        <a:ext cx="2405673" cy="1443403"/>
      </dsp:txXfrm>
    </dsp:sp>
    <dsp:sp modelId="{1A23372F-2443-44CB-82EE-9204081B0B06}">
      <dsp:nvSpPr>
        <dsp:cNvPr id="0" name=""/>
        <dsp:cNvSpPr/>
      </dsp:nvSpPr>
      <dsp:spPr>
        <a:xfrm>
          <a:off x="2646240" y="106179"/>
          <a:ext cx="2405673" cy="1443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ea typeface="+mj-lt"/>
              <a:cs typeface="+mj-lt"/>
            </a:rPr>
            <a:t>Building for Embedded Systems</a:t>
          </a:r>
          <a:endParaRPr lang="en-GB" sz="2600" kern="1200"/>
        </a:p>
      </dsp:txBody>
      <dsp:txXfrm>
        <a:off x="2646240" y="106179"/>
        <a:ext cx="2405673" cy="1443403"/>
      </dsp:txXfrm>
    </dsp:sp>
    <dsp:sp modelId="{AB1C5A02-FBF5-4231-BB07-3939D260246E}">
      <dsp:nvSpPr>
        <dsp:cNvPr id="0" name=""/>
        <dsp:cNvSpPr/>
      </dsp:nvSpPr>
      <dsp:spPr>
        <a:xfrm>
          <a:off x="5292480" y="106179"/>
          <a:ext cx="2405673" cy="1443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ea typeface="+mj-lt"/>
              <a:cs typeface="+mj-lt"/>
            </a:rPr>
            <a:t>Open-Source Considerations</a:t>
          </a:r>
          <a:endParaRPr lang="en-GB" sz="2600" kern="1200"/>
        </a:p>
      </dsp:txBody>
      <dsp:txXfrm>
        <a:off x="5292480" y="106179"/>
        <a:ext cx="2405673" cy="1443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3D225-A201-48BB-81E3-5A3C92606666}">
      <dsp:nvSpPr>
        <dsp:cNvPr id="0" name=""/>
        <dsp:cNvSpPr/>
      </dsp:nvSpPr>
      <dsp:spPr>
        <a:xfrm>
          <a:off x="0" y="46466"/>
          <a:ext cx="6713552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Unique challenges in embedded system development. </a:t>
          </a:r>
        </a:p>
      </dsp:txBody>
      <dsp:txXfrm>
        <a:off x="46606" y="93072"/>
        <a:ext cx="6620340" cy="861507"/>
      </dsp:txXfrm>
    </dsp:sp>
    <dsp:sp modelId="{7692D54F-CA7E-4F94-B256-B1FC60C0B3EE}">
      <dsp:nvSpPr>
        <dsp:cNvPr id="0" name=""/>
        <dsp:cNvSpPr/>
      </dsp:nvSpPr>
      <dsp:spPr>
        <a:xfrm>
          <a:off x="0" y="1070306"/>
          <a:ext cx="6713552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Importance of cross-compilers in development. </a:t>
          </a:r>
        </a:p>
      </dsp:txBody>
      <dsp:txXfrm>
        <a:off x="46606" y="1116912"/>
        <a:ext cx="6620340" cy="861507"/>
      </dsp:txXfrm>
    </dsp:sp>
    <dsp:sp modelId="{98C8EFA9-B978-4FDB-A0C2-34673B50CEC3}">
      <dsp:nvSpPr>
        <dsp:cNvPr id="0" name=""/>
        <dsp:cNvSpPr/>
      </dsp:nvSpPr>
      <dsp:spPr>
        <a:xfrm>
          <a:off x="0" y="2094146"/>
          <a:ext cx="6713552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Focus on using </a:t>
          </a:r>
          <a:r>
            <a:rPr lang="en-US" sz="2400" kern="1200" err="1"/>
            <a:t>Buildroot</a:t>
          </a:r>
          <a:r>
            <a:rPr lang="en-US" sz="2400" kern="1200"/>
            <a:t> for efficient project builds</a:t>
          </a:r>
          <a:r>
            <a:rPr lang="en-US" sz="2400" kern="1200">
              <a:latin typeface="Aptos Display" panose="020F0302020204030204"/>
            </a:rPr>
            <a:t>.</a:t>
          </a:r>
        </a:p>
      </dsp:txBody>
      <dsp:txXfrm>
        <a:off x="46606" y="2140752"/>
        <a:ext cx="6620340" cy="861507"/>
      </dsp:txXfrm>
    </dsp:sp>
    <dsp:sp modelId="{CB9EA093-EE9D-4025-9A2B-D5DFDF8D1473}">
      <dsp:nvSpPr>
        <dsp:cNvPr id="0" name=""/>
        <dsp:cNvSpPr/>
      </dsp:nvSpPr>
      <dsp:spPr>
        <a:xfrm>
          <a:off x="0" y="3117986"/>
          <a:ext cx="6713552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/>
              </a:solidFill>
              <a:latin typeface="Aptos Display" panose="020F0302020204030204"/>
            </a:rPr>
            <a:t>Why We Chose </a:t>
          </a:r>
          <a:r>
            <a:rPr lang="en-US" sz="2400" kern="1200" err="1">
              <a:solidFill>
                <a:schemeClr val="tx2"/>
              </a:solidFill>
              <a:latin typeface="Aptos Display" panose="020F0302020204030204"/>
            </a:rPr>
            <a:t>Buildroot</a:t>
          </a:r>
          <a:r>
            <a:rPr lang="en-US" sz="2400" kern="1200">
              <a:solidFill>
                <a:schemeClr val="tx2"/>
              </a:solidFill>
              <a:latin typeface="Aptos Display" panose="020F0302020204030204"/>
            </a:rPr>
            <a:t> for Our Project</a:t>
          </a:r>
          <a:r>
            <a:rPr lang="en-US" sz="2400" kern="1200">
              <a:latin typeface="Aptos Display" panose="020F0302020204030204"/>
            </a:rPr>
            <a:t>. </a:t>
          </a:r>
          <a:endParaRPr lang="en-US" sz="2400" kern="1200">
            <a:solidFill>
              <a:srgbClr val="000000"/>
            </a:solidFill>
            <a:latin typeface="Aptos Display" panose="020F0302020204030204"/>
          </a:endParaRPr>
        </a:p>
      </dsp:txBody>
      <dsp:txXfrm>
        <a:off x="46606" y="3164592"/>
        <a:ext cx="6620340" cy="861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C4A58-91F3-4223-9B63-F99255205374}">
      <dsp:nvSpPr>
        <dsp:cNvPr id="0" name=""/>
        <dsp:cNvSpPr/>
      </dsp:nvSpPr>
      <dsp:spPr>
        <a:xfrm>
          <a:off x="1822068" y="25627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AFDCA-4B18-416E-9006-5FD80E49E8D9}">
      <dsp:nvSpPr>
        <dsp:cNvPr id="0" name=""/>
        <dsp:cNvSpPr/>
      </dsp:nvSpPr>
      <dsp:spPr>
        <a:xfrm>
          <a:off x="418068" y="193261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Definition:</a:t>
          </a:r>
        </a:p>
      </dsp:txBody>
      <dsp:txXfrm>
        <a:off x="418068" y="1932611"/>
        <a:ext cx="4320000" cy="648000"/>
      </dsp:txXfrm>
    </dsp:sp>
    <dsp:sp modelId="{7061F5E3-3C32-43C0-92D8-D06E5EB5B11C}">
      <dsp:nvSpPr>
        <dsp:cNvPr id="0" name=""/>
        <dsp:cNvSpPr/>
      </dsp:nvSpPr>
      <dsp:spPr>
        <a:xfrm>
          <a:off x="418068" y="2657045"/>
          <a:ext cx="4320000" cy="1420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Cross-compilers build code on a development host for execution on a target embedded device.</a:t>
          </a:r>
        </a:p>
      </dsp:txBody>
      <dsp:txXfrm>
        <a:off x="418068" y="2657045"/>
        <a:ext cx="4320000" cy="1420932"/>
      </dsp:txXfrm>
    </dsp:sp>
    <dsp:sp modelId="{A122ECB1-8AA1-438F-871C-4080D5440EB3}">
      <dsp:nvSpPr>
        <dsp:cNvPr id="0" name=""/>
        <dsp:cNvSpPr/>
      </dsp:nvSpPr>
      <dsp:spPr>
        <a:xfrm>
          <a:off x="6898068" y="25627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284E6-D0D6-4FC5-AAAE-27CB1242318F}">
      <dsp:nvSpPr>
        <dsp:cNvPr id="0" name=""/>
        <dsp:cNvSpPr/>
      </dsp:nvSpPr>
      <dsp:spPr>
        <a:xfrm>
          <a:off x="5494068" y="193261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Why They're Necessary:</a:t>
          </a:r>
        </a:p>
      </dsp:txBody>
      <dsp:txXfrm>
        <a:off x="5494068" y="1932611"/>
        <a:ext cx="4320000" cy="648000"/>
      </dsp:txXfrm>
    </dsp:sp>
    <dsp:sp modelId="{783EF406-D3EB-4F50-925A-2A175072F1AC}">
      <dsp:nvSpPr>
        <dsp:cNvPr id="0" name=""/>
        <dsp:cNvSpPr/>
      </dsp:nvSpPr>
      <dsp:spPr>
        <a:xfrm>
          <a:off x="5494068" y="2657045"/>
          <a:ext cx="4320000" cy="1420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Embedded systems often lack the capability to compile software natively.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Allow developers to utilize powerful development environments for building and debugging.</a:t>
          </a:r>
        </a:p>
      </dsp:txBody>
      <dsp:txXfrm>
        <a:off x="5494068" y="2657045"/>
        <a:ext cx="4320000" cy="14209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B955F-7272-4A4D-BA83-6F845A20D99B}">
      <dsp:nvSpPr>
        <dsp:cNvPr id="0" name=""/>
        <dsp:cNvSpPr/>
      </dsp:nvSpPr>
      <dsp:spPr>
        <a:xfrm>
          <a:off x="0" y="568145"/>
          <a:ext cx="7108371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689" tIns="749808" rIns="55168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Failing to provide attribution under MIT,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/>
            <a:t>Or not sharing modifications under GPL.</a:t>
          </a:r>
          <a:endParaRPr lang="en-US" sz="1800" kern="1200"/>
        </a:p>
      </dsp:txBody>
      <dsp:txXfrm>
        <a:off x="0" y="568145"/>
        <a:ext cx="7108371" cy="1445850"/>
      </dsp:txXfrm>
    </dsp:sp>
    <dsp:sp modelId="{938C5DC9-8C11-46D7-B124-ED8433951722}">
      <dsp:nvSpPr>
        <dsp:cNvPr id="0" name=""/>
        <dsp:cNvSpPr/>
      </dsp:nvSpPr>
      <dsp:spPr>
        <a:xfrm>
          <a:off x="355418" y="36785"/>
          <a:ext cx="4975859" cy="1062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076" tIns="0" rIns="1880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Identifying a Breach</a:t>
          </a:r>
          <a:br>
            <a:rPr lang="en-GB" sz="1800" kern="1200"/>
          </a:br>
          <a:r>
            <a:rPr lang="en-GB" sz="1800" kern="1200"/>
            <a:t>Someone doesn’t follow the license rules.</a:t>
          </a:r>
          <a:endParaRPr lang="en-US" sz="1800" kern="1200"/>
        </a:p>
      </dsp:txBody>
      <dsp:txXfrm>
        <a:off x="407296" y="88663"/>
        <a:ext cx="4872103" cy="958964"/>
      </dsp:txXfrm>
    </dsp:sp>
    <dsp:sp modelId="{E467D3BE-D055-46A5-87A7-B810A1790215}">
      <dsp:nvSpPr>
        <dsp:cNvPr id="0" name=""/>
        <dsp:cNvSpPr/>
      </dsp:nvSpPr>
      <dsp:spPr>
        <a:xfrm>
          <a:off x="0" y="2739756"/>
          <a:ext cx="7108371" cy="3515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689" tIns="749808" rIns="55168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/>
            <a:t>Contact the violator: </a:t>
          </a:r>
          <a:r>
            <a:rPr lang="en-GB" sz="2000" kern="1200"/>
            <a:t>Often, a formal notice resolves unintentional breaches quickly.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/>
            <a:t>Community escalation: </a:t>
          </a:r>
          <a:r>
            <a:rPr lang="en-GB" sz="2000" kern="1200"/>
            <a:t>If the issue continues, the community may call out the violator publicly, pressuring them to comply.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1" kern="1200"/>
            <a:t>Legal action: </a:t>
          </a:r>
          <a:r>
            <a:rPr lang="en-GB" sz="2000" kern="1200"/>
            <a:t>Open-source licenses are legally binding. Organizations like the Free </a:t>
          </a:r>
          <a:r>
            <a:rPr lang="en-GB" sz="2000" b="1" kern="1200"/>
            <a:t>Software Foundation (FSF)</a:t>
          </a:r>
          <a:r>
            <a:rPr lang="en-GB" sz="2000" kern="1200"/>
            <a:t> and the </a:t>
          </a:r>
          <a:r>
            <a:rPr lang="en-GB" sz="2000" b="1" kern="1200"/>
            <a:t>Software Freedom Conservancy</a:t>
          </a:r>
          <a:r>
            <a:rPr lang="en-GB" sz="2000" kern="1200"/>
            <a:t> offer legal support, particularly for copyleft licenses.</a:t>
          </a:r>
          <a:endParaRPr lang="en-US" sz="2000" kern="1200"/>
        </a:p>
      </dsp:txBody>
      <dsp:txXfrm>
        <a:off x="0" y="2739756"/>
        <a:ext cx="7108371" cy="3515400"/>
      </dsp:txXfrm>
    </dsp:sp>
    <dsp:sp modelId="{BEA8CEC1-A91F-45EF-ACF9-1173F1C90310}">
      <dsp:nvSpPr>
        <dsp:cNvPr id="0" name=""/>
        <dsp:cNvSpPr/>
      </dsp:nvSpPr>
      <dsp:spPr>
        <a:xfrm>
          <a:off x="355418" y="2208395"/>
          <a:ext cx="4975859" cy="1062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076" tIns="0" rIns="1880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/>
            <a:t>Steps to Enforcement</a:t>
          </a:r>
          <a:endParaRPr lang="en-US" sz="1800" kern="1200"/>
        </a:p>
      </dsp:txBody>
      <dsp:txXfrm>
        <a:off x="407296" y="2260273"/>
        <a:ext cx="4872103" cy="958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3CAB6-4490-4683-9DC0-02B7DD884441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4111F-6A0C-4C03-BA67-CAF3CBDE2F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8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Our topic is Managing Operating Systems Projects.</a:t>
            </a:r>
          </a:p>
          <a:p>
            <a:r>
              <a:rPr lang="en-GB"/>
              <a:t>I will be discussing how to choose an operating system and some of the factors considered in that decision.</a:t>
            </a:r>
          </a:p>
          <a:p>
            <a:r>
              <a:rPr lang="en-GB"/>
              <a:t>George will talk about the different aspects of building embedded systems</a:t>
            </a:r>
          </a:p>
          <a:p>
            <a:r>
              <a:rPr lang="en-GB"/>
              <a:t>Paul will go into depth on Licensing and use of open-source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724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5A59-5FCD-72DD-8A96-2CCC8942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DCF57-118E-8F15-A554-8D282767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15CD7-9FB4-800A-7C74-39467AF3B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Kernel space: </a:t>
            </a:r>
            <a:r>
              <a:rPr lang="en-US" b="0"/>
              <a:t>Where the OS runs</a:t>
            </a:r>
            <a:endParaRPr lang="en-US" b="1"/>
          </a:p>
          <a:p>
            <a:r>
              <a:rPr lang="en-US" b="1"/>
              <a:t>User space: </a:t>
            </a:r>
            <a:r>
              <a:rPr lang="en-US"/>
              <a:t>Where applications run.</a:t>
            </a:r>
          </a:p>
          <a:p>
            <a:endParaRPr lang="en-US"/>
          </a:p>
          <a:p>
            <a:r>
              <a:rPr lang="en-US" b="1"/>
              <a:t>Basic OS Functions: </a:t>
            </a:r>
            <a:r>
              <a:rPr lang="en-US"/>
              <a:t>Scheduling, File Systems</a:t>
            </a:r>
          </a:p>
          <a:p>
            <a:r>
              <a:rPr lang="en-US" b="1"/>
              <a:t>Extended OS Functions: </a:t>
            </a:r>
            <a:r>
              <a:rPr lang="en-US"/>
              <a:t>Device Drivers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003A-5520-6D74-F1B1-614FE308F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007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8ADA0-E4C1-42B2-0FBF-51F3462A2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A40EC1-B0C9-CF23-EB65-EC94CA257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6A5A6-9D8E-1342-691A-B2A79768A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Kernel space: </a:t>
            </a:r>
            <a:r>
              <a:rPr lang="en-US" b="0"/>
              <a:t>Where the OS runs</a:t>
            </a:r>
            <a:endParaRPr lang="en-US" b="1"/>
          </a:p>
          <a:p>
            <a:r>
              <a:rPr lang="en-US" b="1"/>
              <a:t>User space: </a:t>
            </a:r>
            <a:r>
              <a:rPr lang="en-US"/>
              <a:t>Where applications run.</a:t>
            </a:r>
          </a:p>
          <a:p>
            <a:endParaRPr lang="en-US"/>
          </a:p>
          <a:p>
            <a:r>
              <a:rPr lang="en-US" b="1"/>
              <a:t>Basic OS Functions: </a:t>
            </a:r>
            <a:r>
              <a:rPr lang="en-US"/>
              <a:t>Scheduling, File Systems</a:t>
            </a:r>
          </a:p>
          <a:p>
            <a:r>
              <a:rPr lang="en-US" b="1"/>
              <a:t>Extended OS Functions: </a:t>
            </a:r>
            <a:r>
              <a:rPr lang="en-US"/>
              <a:t>Device Drivers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B8440-A8DB-5202-3531-953A39205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13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5A59-5FCD-72DD-8A96-2CCC8942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DCF57-118E-8F15-A554-8D282767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15CD7-9FB4-800A-7C74-39467AF3B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Overall makes Linux more extendable.</a:t>
            </a:r>
            <a:endParaRPr lang="en-US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003A-5520-6D74-F1B1-614FE308F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266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E2C51-1DF5-54DA-D84E-B5D5931B2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EBA95-4D9A-3883-EC9A-167D7626C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CD9A2-598F-3F3E-C8A4-0993E1DBB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Overall makes Linux more extendable.</a:t>
            </a:r>
            <a:endParaRPr lang="en-US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6BE13-2A09-C2B3-4071-AB1C79CEB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523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36745-A640-CA52-6933-3DC9964AF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A3AC3-469E-3052-5C1A-5A78D40A0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A8CD88-7581-F6B6-D5C4-740F38A58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Overall makes Linux more extendable.</a:t>
            </a:r>
            <a:endParaRPr lang="en-US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F5E19-BA64-EBAD-27C0-4BDD04F58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657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5A59-5FCD-72DD-8A96-2CCC8942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DCF57-118E-8F15-A554-8D282767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15CD7-9FB4-800A-7C74-39467AF3B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003A-5520-6D74-F1B1-614FE308F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722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424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86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54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>
                <a:solidFill>
                  <a:srgbClr val="1F1F1F"/>
                </a:solidFill>
                <a:effectLst/>
                <a:latin typeface="Google Sans"/>
              </a:rPr>
              <a:t>There are three main stages to any systems development: Requirements gathering, development of your system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>
              <a:solidFill>
                <a:srgbClr val="1F1F1F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0">
              <a:solidFill>
                <a:srgbClr val="1F1F1F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0">
              <a:solidFill>
                <a:srgbClr val="1F1F1F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F1F1F"/>
                </a:solidFill>
                <a:effectLst/>
                <a:latin typeface="Google Sans"/>
              </a:rPr>
              <a:t>Intro to Project Management:</a:t>
            </a:r>
            <a:r>
              <a:rPr lang="en-US" b="0" i="0">
                <a:solidFill>
                  <a:srgbClr val="1F1F1F"/>
                </a:solidFill>
                <a:effectLst/>
                <a:latin typeface="Google Sans"/>
              </a:rPr>
              <a:t> Overview of the strategies and tools we used to organize and coordinate our project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F1F1F"/>
                </a:solidFill>
                <a:effectLst/>
                <a:latin typeface="Google Sans"/>
              </a:rPr>
              <a:t>Version Control Essentials:</a:t>
            </a:r>
            <a:r>
              <a:rPr lang="en-US" b="0" i="0">
                <a:solidFill>
                  <a:srgbClr val="1F1F1F"/>
                </a:solidFill>
                <a:effectLst/>
                <a:latin typeface="Google Sans"/>
              </a:rPr>
              <a:t> Deep dive into version control systems (like Git) and how they helped us track changes, collaborate seamlessly, and maintain code integrity.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F1F1F"/>
                </a:solidFill>
                <a:effectLst/>
                <a:latin typeface="Google Sans"/>
              </a:rPr>
              <a:t>Windows/Linux Toolsets:</a:t>
            </a:r>
            <a:r>
              <a:rPr lang="en-US" b="0" i="0">
                <a:solidFill>
                  <a:srgbClr val="1F1F1F"/>
                </a:solidFill>
                <a:effectLst/>
                <a:latin typeface="Google Sans"/>
              </a:rPr>
              <a:t> Exploration of the essential development tools we leveraged on both Windows and Linux operating systems to streamline our coding, testing, and debugging processes.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52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5A59-5FCD-72DD-8A96-2CCC8942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DCF57-118E-8F15-A554-8D282767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15CD7-9FB4-800A-7C74-39467AF3B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Familiarity:</a:t>
            </a:r>
          </a:p>
          <a:p>
            <a:pPr marL="171450" indent="-171450">
              <a:buFontTx/>
              <a:buChar char="-"/>
            </a:pPr>
            <a:r>
              <a:rPr lang="en-US"/>
              <a:t>Used by the majority of people, limited training would be required </a:t>
            </a:r>
          </a:p>
          <a:p>
            <a:pPr marL="171450" indent="-171450">
              <a:buFontTx/>
              <a:buChar char="-"/>
            </a:pPr>
            <a:r>
              <a:rPr lang="en-US"/>
              <a:t>Supported by a wider range of packages</a:t>
            </a:r>
          </a:p>
          <a:p>
            <a:pPr marL="171450" indent="-171450">
              <a:buFontTx/>
              <a:buChar char="-"/>
            </a:pPr>
            <a:r>
              <a:rPr lang="en-US"/>
              <a:t>Documented support 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buFontTx/>
              <a:buNone/>
            </a:pPr>
            <a:r>
              <a:rPr lang="en-US" b="1"/>
              <a:t>Paid Software:</a:t>
            </a:r>
          </a:p>
          <a:p>
            <a:pPr marL="171450" indent="-171450">
              <a:buFontTx/>
              <a:buChar char="-"/>
            </a:pPr>
            <a:r>
              <a:rPr lang="en-US"/>
              <a:t>Expenses can scale significantly with team size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003A-5520-6D74-F1B1-614FE308F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29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5A59-5FCD-72DD-8A96-2CCC8942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DCF57-118E-8F15-A554-8D282767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15CD7-9FB4-800A-7C74-39467AF3B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Familiarity:</a:t>
            </a:r>
          </a:p>
          <a:p>
            <a:pPr marL="171450" indent="-171450">
              <a:buFontTx/>
              <a:buChar char="-"/>
            </a:pPr>
            <a:r>
              <a:rPr lang="en-US"/>
              <a:t>Used by the majority of people, limited training would be required </a:t>
            </a:r>
          </a:p>
          <a:p>
            <a:pPr marL="171450" indent="-171450">
              <a:buFontTx/>
              <a:buChar char="-"/>
            </a:pPr>
            <a:r>
              <a:rPr lang="en-US"/>
              <a:t>Supported by a wider range of packages</a:t>
            </a:r>
          </a:p>
          <a:p>
            <a:pPr marL="171450" indent="-171450">
              <a:buFontTx/>
              <a:buChar char="-"/>
            </a:pPr>
            <a:r>
              <a:rPr lang="en-US"/>
              <a:t>Comprehensive support (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buFontTx/>
              <a:buNone/>
            </a:pPr>
            <a:r>
              <a:rPr lang="en-US" b="1"/>
              <a:t>Paid Software:</a:t>
            </a:r>
          </a:p>
          <a:p>
            <a:pPr marL="171450" indent="-171450">
              <a:buFontTx/>
              <a:buChar char="-"/>
            </a:pPr>
            <a:r>
              <a:rPr lang="en-US"/>
              <a:t>Expenses can scale significantly with team size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003A-5520-6D74-F1B1-614FE308F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01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5A59-5FCD-72DD-8A96-2CCC8942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DCF57-118E-8F15-A554-8D282767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15CD7-9FB4-800A-7C74-39467AF3B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003A-5520-6D74-F1B1-614FE308F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288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5A59-5FCD-72DD-8A96-2CCC8942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DCF57-118E-8F15-A554-8D282767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15CD7-9FB4-800A-7C74-39467AF3B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003A-5520-6D74-F1B1-614FE308F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45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5A59-5FCD-72DD-8A96-2CCC8942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DCF57-118E-8F15-A554-8D282767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15CD7-9FB4-800A-7C74-39467AF3B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Kernel space: </a:t>
            </a:r>
            <a:r>
              <a:rPr lang="en-US" b="0"/>
              <a:t>Where the OS runs</a:t>
            </a:r>
            <a:endParaRPr lang="en-US" b="1"/>
          </a:p>
          <a:p>
            <a:r>
              <a:rPr lang="en-US" b="1"/>
              <a:t>User space: </a:t>
            </a:r>
            <a:r>
              <a:rPr lang="en-US"/>
              <a:t>Where applications run.</a:t>
            </a:r>
          </a:p>
          <a:p>
            <a:endParaRPr lang="en-US"/>
          </a:p>
          <a:p>
            <a:r>
              <a:rPr lang="en-US" b="1"/>
              <a:t>Basic OS Functions: </a:t>
            </a:r>
            <a:r>
              <a:rPr lang="en-US"/>
              <a:t>Scheduling, File Systems</a:t>
            </a:r>
          </a:p>
          <a:p>
            <a:r>
              <a:rPr lang="en-US" b="1"/>
              <a:t>Extended OS Functions: </a:t>
            </a:r>
            <a:r>
              <a:rPr lang="en-US"/>
              <a:t>Device Drivers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003A-5520-6D74-F1B1-614FE308F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005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5A59-5FCD-72DD-8A96-2CCC89429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DCF57-118E-8F15-A554-8D282767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615CD7-9FB4-800A-7C74-39467AF3B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Kernel space: </a:t>
            </a:r>
            <a:r>
              <a:rPr lang="en-US" b="0"/>
              <a:t>Where the OS runs, has more authority</a:t>
            </a:r>
            <a:endParaRPr lang="en-US" b="1"/>
          </a:p>
          <a:p>
            <a:r>
              <a:rPr lang="en-US" b="1"/>
              <a:t>User space: </a:t>
            </a:r>
            <a:r>
              <a:rPr lang="en-US"/>
              <a:t>Where applications run.</a:t>
            </a:r>
          </a:p>
          <a:p>
            <a:endParaRPr lang="en-US"/>
          </a:p>
          <a:p>
            <a:r>
              <a:rPr lang="en-US" b="1"/>
              <a:t>Basic OS Functions: </a:t>
            </a:r>
            <a:r>
              <a:rPr lang="en-US"/>
              <a:t>Scheduling, File Systems</a:t>
            </a:r>
          </a:p>
          <a:p>
            <a:r>
              <a:rPr lang="en-US" b="1"/>
              <a:t>Extended OS Functions: </a:t>
            </a:r>
            <a:r>
              <a:rPr lang="en-US"/>
              <a:t>Device Drivers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003A-5520-6D74-F1B1-614FE308F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4111F-6A0C-4C03-BA67-CAF3CBDE2F6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5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erivative_work" TargetMode="External"/><Relationship Id="rId5" Type="http://schemas.openxmlformats.org/officeDocument/2006/relationships/hyperlink" Target="https://en.wikipedia.org/wiki/Copyright" TargetMode="Externa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374A-8282-7277-DFDA-73BAB58965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Topic 2: </a:t>
            </a:r>
            <a:br>
              <a:rPr lang="en-US"/>
            </a:br>
            <a:r>
              <a:rPr lang="en-US"/>
              <a:t>Managing Operating System Development Projects 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3A40F-D274-2021-520B-F33C782BF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4492" y="3602038"/>
            <a:ext cx="9863016" cy="1655762"/>
          </a:xfrm>
        </p:spPr>
        <p:txBody>
          <a:bodyPr/>
          <a:lstStyle/>
          <a:p>
            <a:r>
              <a:rPr lang="en-US"/>
              <a:t>Speakers:</a:t>
            </a:r>
          </a:p>
          <a:p>
            <a:r>
              <a:rPr lang="en-US"/>
              <a:t>Harvey Shaw 	           George Mann	             Paul Evans</a:t>
            </a:r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915E25-D5C3-C28C-27A6-FC1A93E82F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597145"/>
              </p:ext>
            </p:extLst>
          </p:nvPr>
        </p:nvGraphicFramePr>
        <p:xfrm>
          <a:off x="2246923" y="4429919"/>
          <a:ext cx="7698154" cy="165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688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3E5D1-5E35-BBD1-B53C-A798FB11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FB7DFDA-E901-853F-2BD4-AC38D09B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D1AE3-8F4F-6F1A-428C-1306B90F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0269678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Windows vs Linux – Kernel Types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2DE9A47E-EE8A-A8C1-83B1-8BB823D4B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0DC325-2FCC-D34B-C273-B2FD2882B7DF}"/>
              </a:ext>
            </a:extLst>
          </p:cNvPr>
          <p:cNvSpPr txBox="1"/>
          <p:nvPr/>
        </p:nvSpPr>
        <p:spPr>
          <a:xfrm>
            <a:off x="2096676" y="1860694"/>
            <a:ext cx="2256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Monolithic</a:t>
            </a:r>
            <a:endParaRPr lang="en-GB" sz="24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1F425-DF50-F262-C056-D1D9C1E073CC}"/>
              </a:ext>
            </a:extLst>
          </p:cNvPr>
          <p:cNvSpPr txBox="1"/>
          <p:nvPr/>
        </p:nvSpPr>
        <p:spPr>
          <a:xfrm>
            <a:off x="583090" y="2479508"/>
            <a:ext cx="51625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Faster processing </a:t>
            </a:r>
            <a:r>
              <a:rPr lang="en-US"/>
              <a:t>– all main processes occur in the same address space, fewer context switches between user and kernel spaces.</a:t>
            </a:r>
          </a:p>
          <a:p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C8145C-02EF-E223-0969-E935BC603AF1}"/>
              </a:ext>
            </a:extLst>
          </p:cNvPr>
          <p:cNvSpPr txBox="1"/>
          <p:nvPr/>
        </p:nvSpPr>
        <p:spPr>
          <a:xfrm>
            <a:off x="583090" y="3678751"/>
            <a:ext cx="51625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Tightly-Woven Integration </a:t>
            </a:r>
            <a:r>
              <a:rPr lang="en-US"/>
              <a:t>– Within the kernel space, components are integrated and therefore more efficient. More </a:t>
            </a:r>
            <a:r>
              <a:rPr lang="en-US" b="1"/>
              <a:t>complex </a:t>
            </a:r>
            <a:r>
              <a:rPr lang="en-US"/>
              <a:t>to modify.</a:t>
            </a:r>
          </a:p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7EA284-899A-C8D9-EFE0-AF6C3593189E}"/>
              </a:ext>
            </a:extLst>
          </p:cNvPr>
          <p:cNvSpPr txBox="1"/>
          <p:nvPr/>
        </p:nvSpPr>
        <p:spPr>
          <a:xfrm>
            <a:off x="579750" y="4879080"/>
            <a:ext cx="51625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Less Code –  </a:t>
            </a:r>
            <a:r>
              <a:rPr lang="en-US"/>
              <a:t>High integration, so less code is required to do the same thing. Drivers in the kernel space can be used for multiple processes instead of being individually packaged.</a:t>
            </a:r>
            <a:endParaRPr lang="en-GB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0A1F3B-D24C-3E61-11C8-2A86239FF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93192"/>
              </p:ext>
            </p:extLst>
          </p:nvPr>
        </p:nvGraphicFramePr>
        <p:xfrm>
          <a:off x="1472226" y="1826612"/>
          <a:ext cx="624450" cy="614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225">
                  <a:extLst>
                    <a:ext uri="{9D8B030D-6E8A-4147-A177-3AD203B41FA5}">
                      <a16:colId xmlns:a16="http://schemas.microsoft.com/office/drawing/2014/main" val="2448957982"/>
                    </a:ext>
                  </a:extLst>
                </a:gridCol>
                <a:gridCol w="312225">
                  <a:extLst>
                    <a:ext uri="{9D8B030D-6E8A-4147-A177-3AD203B41FA5}">
                      <a16:colId xmlns:a16="http://schemas.microsoft.com/office/drawing/2014/main" val="2432926253"/>
                    </a:ext>
                  </a:extLst>
                </a:gridCol>
              </a:tblGrid>
              <a:tr h="30737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804595"/>
                  </a:ext>
                </a:extLst>
              </a:tr>
              <a:tr h="30737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65212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8264F45-6625-B26E-A6A9-2E1609FE9D3F}"/>
              </a:ext>
            </a:extLst>
          </p:cNvPr>
          <p:cNvSpPr/>
          <p:nvPr/>
        </p:nvSpPr>
        <p:spPr>
          <a:xfrm>
            <a:off x="7755368" y="3026402"/>
            <a:ext cx="3853542" cy="1850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60334B-1E19-8D5E-9D1E-82DA6BFF0A92}"/>
              </a:ext>
            </a:extLst>
          </p:cNvPr>
          <p:cNvSpPr/>
          <p:nvPr/>
        </p:nvSpPr>
        <p:spPr>
          <a:xfrm>
            <a:off x="7755368" y="5138501"/>
            <a:ext cx="3853542" cy="6276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286205-E77C-3C3C-2FEA-9983A02B667D}"/>
              </a:ext>
            </a:extLst>
          </p:cNvPr>
          <p:cNvGrpSpPr/>
          <p:nvPr/>
        </p:nvGrpSpPr>
        <p:grpSpPr>
          <a:xfrm>
            <a:off x="5945620" y="3026131"/>
            <a:ext cx="1504946" cy="2792108"/>
            <a:chOff x="204110" y="3498982"/>
            <a:chExt cx="1504946" cy="2792108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C8C824D9-999B-4D25-41EA-F9DFF0F2EF63}"/>
                </a:ext>
              </a:extLst>
            </p:cNvPr>
            <p:cNvSpPr/>
            <p:nvPr/>
          </p:nvSpPr>
          <p:spPr>
            <a:xfrm>
              <a:off x="1251857" y="3498982"/>
              <a:ext cx="457199" cy="1850842"/>
            </a:xfrm>
            <a:prstGeom prst="leftBrace">
              <a:avLst>
                <a:gd name="adj1" fmla="val 8333"/>
                <a:gd name="adj2" fmla="val 4739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121A96-2406-8B7A-EFED-E7FD21A1F136}"/>
                </a:ext>
              </a:extLst>
            </p:cNvPr>
            <p:cNvSpPr txBox="1"/>
            <p:nvPr/>
          </p:nvSpPr>
          <p:spPr>
            <a:xfrm>
              <a:off x="225880" y="3984732"/>
              <a:ext cx="104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Kernel Space</a:t>
              </a:r>
              <a:endParaRPr lang="en-GB" sz="2400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066D30DB-E36C-EF5E-8FC6-81413075DEA5}"/>
                </a:ext>
              </a:extLst>
            </p:cNvPr>
            <p:cNvSpPr/>
            <p:nvPr/>
          </p:nvSpPr>
          <p:spPr>
            <a:xfrm>
              <a:off x="1251857" y="5611203"/>
              <a:ext cx="457199" cy="627630"/>
            </a:xfrm>
            <a:prstGeom prst="leftBrace">
              <a:avLst>
                <a:gd name="adj1" fmla="val 8333"/>
                <a:gd name="adj2" fmla="val 4739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3B75F8-4C17-3231-E9B8-92E30D15E4DE}"/>
                </a:ext>
              </a:extLst>
            </p:cNvPr>
            <p:cNvSpPr txBox="1"/>
            <p:nvPr/>
          </p:nvSpPr>
          <p:spPr>
            <a:xfrm>
              <a:off x="204110" y="5460093"/>
              <a:ext cx="104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User Space</a:t>
              </a:r>
              <a:endParaRPr lang="en-GB" sz="24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5AB79A2-528C-9DE7-85D2-8AD4726CD6F2}"/>
              </a:ext>
            </a:extLst>
          </p:cNvPr>
          <p:cNvSpPr/>
          <p:nvPr/>
        </p:nvSpPr>
        <p:spPr>
          <a:xfrm rot="10800000" flipV="1">
            <a:off x="7853337" y="3151924"/>
            <a:ext cx="3632710" cy="62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BASIC OS FUNCTIONS</a:t>
            </a:r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B5B02A-8956-79C8-DED6-E99BE86A47C1}"/>
              </a:ext>
            </a:extLst>
          </p:cNvPr>
          <p:cNvSpPr/>
          <p:nvPr/>
        </p:nvSpPr>
        <p:spPr>
          <a:xfrm rot="10800000" flipV="1">
            <a:off x="7854227" y="3893682"/>
            <a:ext cx="3632710" cy="8974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EXTENDED OS FUNCTIONS</a:t>
            </a:r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822892-A464-822C-44A9-39FB3E6B6C08}"/>
              </a:ext>
            </a:extLst>
          </p:cNvPr>
          <p:cNvSpPr/>
          <p:nvPr/>
        </p:nvSpPr>
        <p:spPr>
          <a:xfrm>
            <a:off x="7853336" y="5205186"/>
            <a:ext cx="3660531" cy="4989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APPLICATION</a:t>
            </a:r>
            <a:endParaRPr lang="en-GB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6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4A158-A523-7A76-66C0-09E4BA9A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4DEE7F6-A770-7C26-A61F-92833E697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FD1E3-231C-9CC4-77D6-082142C6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0269678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Windows vs Linux – Kernel Types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2842C4D7-2BF0-6CFF-8BFE-D547A6A84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BD0226-70DF-A850-2BF3-2BBD72CB7B92}"/>
              </a:ext>
            </a:extLst>
          </p:cNvPr>
          <p:cNvSpPr txBox="1"/>
          <p:nvPr/>
        </p:nvSpPr>
        <p:spPr>
          <a:xfrm>
            <a:off x="6988629" y="1860694"/>
            <a:ext cx="3853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Micro Kernel</a:t>
            </a:r>
            <a:endParaRPr lang="en-GB" sz="24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6D10B5-E196-E383-D209-20626AC927E3}"/>
              </a:ext>
            </a:extLst>
          </p:cNvPr>
          <p:cNvSpPr txBox="1"/>
          <p:nvPr/>
        </p:nvSpPr>
        <p:spPr>
          <a:xfrm>
            <a:off x="6386021" y="3679837"/>
            <a:ext cx="51625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Modularity by Design – </a:t>
            </a:r>
            <a:r>
              <a:rPr lang="en-US"/>
              <a:t>Most processes held in the user space so they can be considered independent modules. This makes it more portable as drivers are stored alongside their applications.</a:t>
            </a:r>
            <a:endParaRPr lang="en-GB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9D1D9E-F2EE-8AD5-9C72-07D65610A4C6}"/>
              </a:ext>
            </a:extLst>
          </p:cNvPr>
          <p:cNvSpPr txBox="1"/>
          <p:nvPr/>
        </p:nvSpPr>
        <p:spPr>
          <a:xfrm>
            <a:off x="6386021" y="5157165"/>
            <a:ext cx="51625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Integrity – </a:t>
            </a:r>
            <a:r>
              <a:rPr lang="en-US"/>
              <a:t>Modularity means that if one service fails, the system would likely remain unaffected. This is also true for security, as one compromised system won’t have authority over others.</a:t>
            </a:r>
            <a:endParaRPr lang="en-GB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9290DB-754A-5AF3-E930-B54BDCD68577}"/>
              </a:ext>
            </a:extLst>
          </p:cNvPr>
          <p:cNvSpPr txBox="1"/>
          <p:nvPr/>
        </p:nvSpPr>
        <p:spPr>
          <a:xfrm>
            <a:off x="6386021" y="2479508"/>
            <a:ext cx="51625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Slower Processing – </a:t>
            </a:r>
            <a:r>
              <a:rPr lang="en-US"/>
              <a:t>Critical functionality stored in a different space to applications, </a:t>
            </a:r>
            <a:r>
              <a:rPr lang="en-US" b="1"/>
              <a:t>more context switching </a:t>
            </a:r>
            <a:r>
              <a:rPr lang="en-US"/>
              <a:t>is required, slows down process speeds.</a:t>
            </a:r>
            <a:endParaRPr lang="en-GB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F5E81-DF3A-F9E7-BA21-C6D6AD5F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515" y="1733871"/>
            <a:ext cx="724627" cy="724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AE1DD7-ADB4-9095-3093-D999F091199F}"/>
              </a:ext>
            </a:extLst>
          </p:cNvPr>
          <p:cNvSpPr/>
          <p:nvPr/>
        </p:nvSpPr>
        <p:spPr>
          <a:xfrm>
            <a:off x="757512" y="3032799"/>
            <a:ext cx="3853542" cy="626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16CA3B-7650-1FDB-0B00-75C3F65552F7}"/>
              </a:ext>
            </a:extLst>
          </p:cNvPr>
          <p:cNvSpPr/>
          <p:nvPr/>
        </p:nvSpPr>
        <p:spPr>
          <a:xfrm>
            <a:off x="757512" y="3921688"/>
            <a:ext cx="3853542" cy="1850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B7E3FD-E2D4-C179-5DE5-98EE00EDA775}"/>
              </a:ext>
            </a:extLst>
          </p:cNvPr>
          <p:cNvGrpSpPr/>
          <p:nvPr/>
        </p:nvGrpSpPr>
        <p:grpSpPr>
          <a:xfrm flipH="1">
            <a:off x="4884879" y="3022134"/>
            <a:ext cx="1391025" cy="2739850"/>
            <a:chOff x="213297" y="3498983"/>
            <a:chExt cx="1391025" cy="2739850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294F8AE1-00E8-68A8-63EC-50473BF9895D}"/>
                </a:ext>
              </a:extLst>
            </p:cNvPr>
            <p:cNvSpPr/>
            <p:nvPr/>
          </p:nvSpPr>
          <p:spPr>
            <a:xfrm>
              <a:off x="1234853" y="3498983"/>
              <a:ext cx="338492" cy="637066"/>
            </a:xfrm>
            <a:prstGeom prst="leftBrace">
              <a:avLst>
                <a:gd name="adj1" fmla="val 8333"/>
                <a:gd name="adj2" fmla="val 4739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1D85F1-6E18-8EDD-B621-EBFF6651CB2E}"/>
                </a:ext>
              </a:extLst>
            </p:cNvPr>
            <p:cNvSpPr txBox="1"/>
            <p:nvPr/>
          </p:nvSpPr>
          <p:spPr>
            <a:xfrm>
              <a:off x="213297" y="3504308"/>
              <a:ext cx="104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Kernel Space</a:t>
              </a:r>
              <a:endParaRPr lang="en-GB" sz="2400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CBE89C82-87D5-4F35-6500-4C10DFA5BECE}"/>
                </a:ext>
              </a:extLst>
            </p:cNvPr>
            <p:cNvSpPr/>
            <p:nvPr/>
          </p:nvSpPr>
          <p:spPr>
            <a:xfrm>
              <a:off x="1265829" y="4398537"/>
              <a:ext cx="338493" cy="1840296"/>
            </a:xfrm>
            <a:prstGeom prst="leftBrace">
              <a:avLst>
                <a:gd name="adj1" fmla="val 8333"/>
                <a:gd name="adj2" fmla="val 4739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9574B6-892D-5A36-0231-C4DEB7549C98}"/>
                </a:ext>
              </a:extLst>
            </p:cNvPr>
            <p:cNvSpPr txBox="1"/>
            <p:nvPr/>
          </p:nvSpPr>
          <p:spPr>
            <a:xfrm>
              <a:off x="256175" y="4959756"/>
              <a:ext cx="104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User Space</a:t>
              </a:r>
              <a:endParaRPr lang="en-GB" sz="240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1BB559C-AD9D-87D7-E25B-391D038DB6D6}"/>
              </a:ext>
            </a:extLst>
          </p:cNvPr>
          <p:cNvSpPr/>
          <p:nvPr/>
        </p:nvSpPr>
        <p:spPr>
          <a:xfrm>
            <a:off x="854326" y="5052467"/>
            <a:ext cx="3632710" cy="62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APPLICATION</a:t>
            </a:r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3B4A7-AA22-DBA9-670E-4914B9F0F16C}"/>
              </a:ext>
            </a:extLst>
          </p:cNvPr>
          <p:cNvSpPr/>
          <p:nvPr/>
        </p:nvSpPr>
        <p:spPr>
          <a:xfrm>
            <a:off x="855216" y="4040868"/>
            <a:ext cx="3632710" cy="8974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EXTENDED OS FUNCTIONS</a:t>
            </a:r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659C23-9C6A-4748-627A-FFF93622497C}"/>
              </a:ext>
            </a:extLst>
          </p:cNvPr>
          <p:cNvSpPr/>
          <p:nvPr/>
        </p:nvSpPr>
        <p:spPr>
          <a:xfrm>
            <a:off x="854326" y="3105035"/>
            <a:ext cx="3660531" cy="4989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BASIC OS FUNCTIONS</a:t>
            </a:r>
            <a:endParaRPr lang="en-GB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14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3E5D1-5E35-BBD1-B53C-A798FB11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FB7DFDA-E901-853F-2BD4-AC38D09B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D1AE3-8F4F-6F1A-428C-1306B90F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Linux Kernel Modules (LKMs)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2DE9A47E-EE8A-A8C1-83B1-8BB823D4B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AF4F62-5A32-B17A-865A-30186989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What are Linux Kernel Modules (LKMs)?</a:t>
            </a:r>
          </a:p>
          <a:p>
            <a:r>
              <a:rPr lang="en-US"/>
              <a:t>LKMs are portable modules that can be (un)loaded during runtime</a:t>
            </a:r>
          </a:p>
          <a:p>
            <a:r>
              <a:rPr lang="en-GB"/>
              <a:t>They extend the kernel through drivers and basic OS functions</a:t>
            </a:r>
          </a:p>
          <a:p>
            <a:r>
              <a:rPr lang="en-GB"/>
              <a:t>Allows for true dynamic customisation and resource management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76008A-1D08-2583-5F43-786649449199}"/>
              </a:ext>
            </a:extLst>
          </p:cNvPr>
          <p:cNvSpPr/>
          <p:nvPr/>
        </p:nvSpPr>
        <p:spPr>
          <a:xfrm>
            <a:off x="4848069" y="4588641"/>
            <a:ext cx="1881265" cy="1379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Graphics Drivers</a:t>
            </a:r>
            <a:endParaRPr lang="en-GB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3F851-C1CD-1A77-CBBF-A491B6F792B9}"/>
              </a:ext>
            </a:extLst>
          </p:cNvPr>
          <p:cNvSpPr/>
          <p:nvPr/>
        </p:nvSpPr>
        <p:spPr>
          <a:xfrm>
            <a:off x="7060366" y="4588642"/>
            <a:ext cx="1881265" cy="1379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GPIO </a:t>
            </a:r>
          </a:p>
          <a:p>
            <a:pPr algn="ctr"/>
            <a:r>
              <a:rPr lang="en-US" sz="2400"/>
              <a:t>Drivers</a:t>
            </a:r>
            <a:endParaRPr lang="en-GB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93F4F-5F2E-68C4-F355-BF67FB7FEBF0}"/>
              </a:ext>
            </a:extLst>
          </p:cNvPr>
          <p:cNvSpPr/>
          <p:nvPr/>
        </p:nvSpPr>
        <p:spPr>
          <a:xfrm>
            <a:off x="9409162" y="4588642"/>
            <a:ext cx="1881265" cy="13790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Comms Drivers (Bluetooth)</a:t>
            </a:r>
            <a:endParaRPr lang="en-GB"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1C894-AA8A-5646-57FA-354058C9D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907" y="260671"/>
            <a:ext cx="1247502" cy="1247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A6377B-F0BD-A980-4E55-465138250F04}"/>
              </a:ext>
            </a:extLst>
          </p:cNvPr>
          <p:cNvSpPr txBox="1"/>
          <p:nvPr/>
        </p:nvSpPr>
        <p:spPr>
          <a:xfrm>
            <a:off x="1364484" y="4955022"/>
            <a:ext cx="2648433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make</a:t>
            </a:r>
          </a:p>
          <a:p>
            <a:r>
              <a:rPr lang="en-GB">
                <a:solidFill>
                  <a:schemeClr val="bg1"/>
                </a:solidFill>
              </a:rPr>
              <a:t>sudo insmod </a:t>
            </a:r>
            <a:r>
              <a:rPr lang="en-GB" b="1">
                <a:solidFill>
                  <a:schemeClr val="bg1"/>
                </a:solidFill>
              </a:rPr>
              <a:t>my_lkm.ko</a:t>
            </a:r>
          </a:p>
        </p:txBody>
      </p:sp>
    </p:spTree>
    <p:extLst>
      <p:ext uri="{BB962C8B-B14F-4D97-AF65-F5344CB8AC3E}">
        <p14:creationId xmlns:p14="http://schemas.microsoft.com/office/powerpoint/2010/main" val="20370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DE2497-38D7-CD01-F91A-F5025332B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6B83562-1B98-F649-736B-CBE605C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DB2B3-8A61-BC64-7D3C-E72C345C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Patches – What are They?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4467F21-3656-15EA-DE7E-359A7704D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41681F-01D8-7F2E-BA20-CFBF8C97D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What is a Patch</a:t>
            </a:r>
          </a:p>
          <a:p>
            <a:pPr marL="0" indent="0">
              <a:buNone/>
            </a:pPr>
            <a:r>
              <a:rPr lang="en-GB"/>
              <a:t>A patch is an update made to an operating system that either </a:t>
            </a:r>
            <a:r>
              <a:rPr lang="en-GB" b="1"/>
              <a:t>fixes</a:t>
            </a:r>
            <a:r>
              <a:rPr lang="en-GB"/>
              <a:t>,</a:t>
            </a:r>
            <a:r>
              <a:rPr lang="en-GB" b="1"/>
              <a:t> modifies </a:t>
            </a:r>
            <a:r>
              <a:rPr lang="en-GB"/>
              <a:t>or</a:t>
            </a:r>
            <a:r>
              <a:rPr lang="en-GB" b="1"/>
              <a:t> extends</a:t>
            </a:r>
            <a:r>
              <a:rPr lang="en-GB"/>
              <a:t> the existing functionality.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b="1"/>
              <a:t>Types of Patch</a:t>
            </a:r>
          </a:p>
          <a:p>
            <a:pPr>
              <a:buFontTx/>
              <a:buChar char="-"/>
            </a:pPr>
            <a:r>
              <a:rPr lang="en-GB"/>
              <a:t>Security Patch</a:t>
            </a:r>
          </a:p>
          <a:p>
            <a:pPr>
              <a:buFontTx/>
              <a:buChar char="-"/>
            </a:pPr>
            <a:r>
              <a:rPr lang="en-GB"/>
              <a:t>Bug Fix</a:t>
            </a:r>
          </a:p>
          <a:p>
            <a:pPr>
              <a:buFontTx/>
              <a:buChar char="-"/>
            </a:pPr>
            <a:r>
              <a:rPr lang="en-GB"/>
              <a:t>Feature Updates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728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D5695-1966-C6E7-51CC-2BD84EEE8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8581678-60F9-7592-E5D9-87679A61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876F5-E744-BBEF-0E7F-98C7F0E62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Patches – Deployment Methods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EDCC3934-9761-7BC2-766E-6594D9B36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2ECE123-1CB4-52F4-04EE-32ACE801A9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57068"/>
              </p:ext>
            </p:extLst>
          </p:nvPr>
        </p:nvGraphicFramePr>
        <p:xfrm>
          <a:off x="566358" y="2244575"/>
          <a:ext cx="11024655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923">
                  <a:extLst>
                    <a:ext uri="{9D8B030D-6E8A-4147-A177-3AD203B41FA5}">
                      <a16:colId xmlns:a16="http://schemas.microsoft.com/office/drawing/2014/main" val="2129164917"/>
                    </a:ext>
                  </a:extLst>
                </a:gridCol>
                <a:gridCol w="8969732">
                  <a:extLst>
                    <a:ext uri="{9D8B030D-6E8A-4147-A177-3AD203B41FA5}">
                      <a16:colId xmlns:a16="http://schemas.microsoft.com/office/drawing/2014/main" val="662958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8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/>
                        <a:t>Directly installed to an individual device (One to one connection)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93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Automatic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/>
                        <a:t>Patches are automatically installed based on a pre-determined schedule.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6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Agent -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/>
                        <a:t>Agents are installed on the device to manage patch-installation e.g. Microsoft Configuration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6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Agentless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/>
                        <a:t>Uses existing systems such as Secure Shell (SSH) or Windows Management Instruction (WMI)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13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94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3E5D1-5E35-BBD1-B53C-A798FB11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FB7DFDA-E901-853F-2BD4-AC38D09B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D1AE3-8F4F-6F1A-428C-1306B90F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Summary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2DE9A47E-EE8A-A8C1-83B1-8BB823D4B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AF4F62-5A32-B17A-865A-301869898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183"/>
            <a:ext cx="10515600" cy="3942780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Why Choose Linux over Windows</a:t>
            </a:r>
          </a:p>
          <a:p>
            <a:r>
              <a:rPr lang="en-US"/>
              <a:t>Free to use (although licensing may cause concerns!)</a:t>
            </a:r>
          </a:p>
          <a:p>
            <a:r>
              <a:rPr lang="en-US"/>
              <a:t>Large community base, popular as an embedded OS.</a:t>
            </a:r>
          </a:p>
          <a:p>
            <a:r>
              <a:rPr lang="en-US"/>
              <a:t>Distributed Version Control System – more accessible.</a:t>
            </a:r>
          </a:p>
          <a:p>
            <a:r>
              <a:rPr lang="en-GB"/>
              <a:t>Dynamic modelling during runtime with LKMs.</a:t>
            </a:r>
          </a:p>
          <a:p>
            <a:endParaRPr lang="en-GB"/>
          </a:p>
          <a:p>
            <a:pPr marL="0" indent="0">
              <a:buNone/>
            </a:pPr>
            <a:r>
              <a:rPr lang="en-GB" b="1"/>
              <a:t>Patches are a useful tool for updating your OS after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25E72-EF17-C7BF-7B9F-2C138EE6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348" y="2483453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Topic</a:t>
            </a:r>
            <a:r>
              <a:rPr lang="en-US" sz="6600">
                <a:ea typeface="+mj-lt"/>
                <a:cs typeface="+mj-lt"/>
              </a:rPr>
              <a:t> 2: Building for Embedded Systems</a:t>
            </a:r>
            <a:endParaRPr lang="en-US" sz="6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/>
              <a:t>George Mann - 20054460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87C2AD9E-4973-B7B8-651A-04F4CFF7F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21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F8F2D-0071-DD06-82AD-22C2D2EFB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Topic 2: Building for Embedded Systems - Overview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5AABE4FF-E328-6652-024E-9CC2D70871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B5AAFBA5-64A9-C85B-2D7D-26A87C117A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454" r="7466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09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F5413-82DD-B048-DE1D-ECA0903A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Why Embedded Systems Are Unique</a:t>
            </a:r>
            <a:endParaRPr lang="en-US" sz="5400"/>
          </a:p>
        </p:txBody>
      </p:sp>
      <p:sp>
        <p:nvSpPr>
          <p:cNvPr id="5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72F4EC8-EE5A-D1A4-0A32-71D2738F6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Key Characteristics: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Limited resources (CPU, memory, power).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Specific hardware targets with stringent requirements.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Need for reliability, optimization, and long-term support.</a:t>
            </a:r>
            <a:endParaRPr lang="en-US" sz="2200"/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Challenges: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Complex platform dependencies.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Balancing performance and resource constraints.</a:t>
            </a:r>
            <a:endParaRPr lang="en-US" sz="2200"/>
          </a:p>
        </p:txBody>
      </p:sp>
      <p:pic>
        <p:nvPicPr>
          <p:cNvPr id="36" name="Picture 35" descr="An electronic circuit board in blue color">
            <a:extLst>
              <a:ext uri="{FF2B5EF4-FFF2-40B4-BE49-F238E27FC236}">
                <a16:creationId xmlns:a16="http://schemas.microsoft.com/office/drawing/2014/main" id="{38CF829C-752E-3CA6-21D1-961EE9EF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" r="35780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75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4" name="Rectangle 323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DD80E-C38D-45E7-1B86-970724BE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The Role of Cross-Compilers</a:t>
            </a:r>
            <a:endParaRPr lang="en-US" sz="400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17" name="Content Placeholder 247">
            <a:extLst>
              <a:ext uri="{FF2B5EF4-FFF2-40B4-BE49-F238E27FC236}">
                <a16:creationId xmlns:a16="http://schemas.microsoft.com/office/drawing/2014/main" id="{2477FA05-F137-BE33-C566-F420378DC2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862120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84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312992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ea typeface="+mj-lt"/>
                <a:cs typeface="+mj-lt"/>
              </a:rPr>
              <a:t>Section 1:</a:t>
            </a:r>
            <a:br>
              <a:rPr lang="en-US" sz="6600">
                <a:ea typeface="+mj-lt"/>
                <a:cs typeface="+mj-lt"/>
              </a:rPr>
            </a:br>
            <a:r>
              <a:rPr lang="en-GB" sz="6600">
                <a:ea typeface="+mj-lt"/>
                <a:cs typeface="+mj-lt"/>
              </a:rPr>
              <a:t>Choosing a Base Operating System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Harvey Shaw</a:t>
            </a:r>
            <a:r>
              <a:rPr lang="en-US"/>
              <a:t> - 20054469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AFBA5-64A9-C85B-2D7D-26A87C117A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7" r="1897"/>
          <a:stretch/>
        </p:blipFill>
        <p:spPr>
          <a:xfrm>
            <a:off x="7233851" y="534649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D397E-67F4-6B4D-BC6F-108C3DAD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Buildroot and Yocto Overview</a:t>
            </a:r>
            <a:endParaRPr lang="en-US" sz="540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0CF8-EB67-973F-83D5-317C66E14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What They Are: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Buildroot: Lightweight, simple tool for creating embedded Linux systems.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Yocto: Comprehensive, flexible tool for creating highly customized Linux distributions.</a:t>
            </a:r>
            <a:endParaRPr lang="en-US" sz="2200"/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Comparison: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Buildroot: Quick, user-friendly, focused on simplicity.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Yocto: Advanced, scalable, suitable for complex requirements but with a steep learning curve.</a:t>
            </a:r>
            <a:endParaRPr lang="en-US" sz="2200"/>
          </a:p>
          <a:p>
            <a:endParaRPr lang="en-US" sz="2200"/>
          </a:p>
        </p:txBody>
      </p:sp>
      <p:pic>
        <p:nvPicPr>
          <p:cNvPr id="14" name="Picture 13" descr="Green and yellow layers">
            <a:extLst>
              <a:ext uri="{FF2B5EF4-FFF2-40B4-BE49-F238E27FC236}">
                <a16:creationId xmlns:a16="http://schemas.microsoft.com/office/drawing/2014/main" id="{6FD89B95-0E76-2EBD-E3F9-EE7A314C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52" r="9902" b="-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03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D397E-67F4-6B4D-BC6F-108C3DAD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Pros of Using Buildroot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0CF8-EB67-973F-83D5-317C66E14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>
                <a:ea typeface="+mn-lt"/>
                <a:cs typeface="+mn-lt"/>
              </a:rPr>
              <a:t>Efficiency:</a:t>
            </a:r>
          </a:p>
          <a:p>
            <a:pPr marL="457200" indent="-457200"/>
            <a:r>
              <a:rPr lang="en-US" sz="2000">
                <a:ea typeface="+mn-lt"/>
                <a:cs typeface="+mn-lt"/>
              </a:rPr>
              <a:t>Faster build times compared to more complex systems.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Simplicity: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Intuitive menu-driven configuration (make menuconfig).</a:t>
            </a:r>
            <a:endParaRPr lang="en-US" sz="2000"/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Customization: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Fine-tuned builds for specific hardware and software needs.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Reproducibility:</a:t>
            </a: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Consistent builds for reliable deployment.</a:t>
            </a:r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FAB13-D791-D6BF-B6D2-4711809B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73" r="39612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84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D397E-67F4-6B4D-BC6F-108C3DAD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Cons of Using Buildroot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26D4F9A-101B-A17B-9FFB-93905429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Scalability:</a:t>
            </a:r>
          </a:p>
          <a:p>
            <a:r>
              <a:rPr lang="en-US" sz="2000"/>
              <a:t>Limited support for highly dynamic or modular systems.</a:t>
            </a:r>
          </a:p>
          <a:p>
            <a:pPr marL="0" indent="0">
              <a:buNone/>
            </a:pPr>
            <a:r>
              <a:rPr lang="en-US" sz="2000"/>
              <a:t>Dependency Management:</a:t>
            </a:r>
          </a:p>
          <a:p>
            <a:r>
              <a:rPr lang="en-US" sz="2000"/>
              <a:t>No advanced dependency tracking; manual configuration may be needed.</a:t>
            </a:r>
          </a:p>
          <a:p>
            <a:pPr marL="0" indent="0">
              <a:buNone/>
            </a:pPr>
            <a:r>
              <a:rPr lang="en-US" sz="2000"/>
              <a:t>Community Size:</a:t>
            </a:r>
          </a:p>
          <a:p>
            <a:r>
              <a:rPr lang="en-US" sz="2000"/>
              <a:t>Smaller community and fewer pre-existing packages compared to Yocto.</a:t>
            </a:r>
          </a:p>
          <a:p>
            <a:endParaRPr lang="en-US" sz="20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E35291-EBBA-50FE-FD42-0A65C2B4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19" r="25587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249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D397E-67F4-6B4D-BC6F-108C3DAD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100">
                <a:ea typeface="+mj-lt"/>
                <a:cs typeface="+mj-lt"/>
              </a:rPr>
              <a:t>Building for User/Functional Requirements</a:t>
            </a:r>
            <a:endParaRPr lang="en-US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0CF8-EB67-973F-83D5-317C66E14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sz="1600">
                <a:ea typeface="+mn-lt"/>
                <a:cs typeface="+mn-lt"/>
              </a:rPr>
              <a:t>Steps to Align Builds with Requirements:</a:t>
            </a:r>
            <a:endParaRPr lang="en-US" sz="1600" b="1"/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Requirement Analysis: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Define hardware constraints, software features, and expected performance.</a:t>
            </a:r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Configuration in Buildroot:</a:t>
            </a:r>
          </a:p>
          <a:p>
            <a:r>
              <a:rPr lang="en-US" sz="1600">
                <a:ea typeface="+mn-lt"/>
                <a:cs typeface="+mn-lt"/>
              </a:rPr>
              <a:t>Enable essential features and exclude unnecessary ones for optimization.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Testing and Validation:</a:t>
            </a:r>
          </a:p>
          <a:p>
            <a:r>
              <a:rPr lang="en-US" sz="1600">
                <a:ea typeface="+mn-lt"/>
                <a:cs typeface="+mn-lt"/>
              </a:rPr>
              <a:t>Deploy on target hardware and validate functionality.</a:t>
            </a:r>
            <a:endParaRPr lang="en-US" sz="1600"/>
          </a:p>
          <a:p>
            <a:pPr>
              <a:buNone/>
            </a:pPr>
            <a:r>
              <a:rPr lang="en-US" sz="1600">
                <a:ea typeface="+mn-lt"/>
                <a:cs typeface="+mn-lt"/>
              </a:rPr>
              <a:t>Iterative Refinement: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Adjust configurations to meet evolving needs.</a:t>
            </a:r>
          </a:p>
          <a:p>
            <a:pPr>
              <a:buNone/>
            </a:pP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8081C14F-B49A-E00A-21A0-40D0460F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03" r="4210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6296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 descr="Cubes connected with a red line">
            <a:extLst>
              <a:ext uri="{FF2B5EF4-FFF2-40B4-BE49-F238E27FC236}">
                <a16:creationId xmlns:a16="http://schemas.microsoft.com/office/drawing/2014/main" id="{A13AEA45-1969-D767-D4CC-9C4DB11880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77" r="10" b="10"/>
          <a:stretch/>
        </p:blipFill>
        <p:spPr>
          <a:xfrm>
            <a:off x="3416436" y="10"/>
            <a:ext cx="8775562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C1652-5C2C-8CCB-9150-0AFD002F1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Key Considerations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42ED9-379A-49D8-34E5-F910A4C7A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435050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>
                <a:ea typeface="+mn-lt"/>
                <a:cs typeface="+mn-lt"/>
              </a:rPr>
              <a:t>Hardware Compatibility:</a:t>
            </a:r>
            <a:endParaRPr lang="en-US" sz="1900"/>
          </a:p>
          <a:p>
            <a:r>
              <a:rPr lang="en-US" sz="1900">
                <a:ea typeface="+mn-lt"/>
                <a:cs typeface="+mn-lt"/>
              </a:rPr>
              <a:t>Ensure the toolchain matches the target device architecture (e.g., ARM for Raspberry Pi 5).</a:t>
            </a:r>
            <a:endParaRPr lang="en-US" sz="1900"/>
          </a:p>
          <a:p>
            <a:pPr marL="0" indent="0">
              <a:buNone/>
            </a:pPr>
            <a:r>
              <a:rPr lang="en-US" sz="1900">
                <a:ea typeface="+mn-lt"/>
                <a:cs typeface="+mn-lt"/>
              </a:rPr>
              <a:t>Testing Environment:</a:t>
            </a:r>
            <a:endParaRPr lang="en-US" sz="1900"/>
          </a:p>
          <a:p>
            <a:r>
              <a:rPr lang="en-US" sz="1900">
                <a:ea typeface="+mn-lt"/>
                <a:cs typeface="+mn-lt"/>
              </a:rPr>
              <a:t>Use emulation or test boards for faster feedback during development.</a:t>
            </a:r>
            <a:endParaRPr lang="en-US" sz="1900"/>
          </a:p>
          <a:p>
            <a:pPr marL="0" indent="0">
              <a:buNone/>
            </a:pPr>
            <a:r>
              <a:rPr lang="en-US" sz="1900">
                <a:ea typeface="+mn-lt"/>
                <a:cs typeface="+mn-lt"/>
              </a:rPr>
              <a:t>Scalability:</a:t>
            </a:r>
            <a:endParaRPr lang="en-US" sz="1900"/>
          </a:p>
          <a:p>
            <a:r>
              <a:rPr lang="en-US" sz="1900">
                <a:ea typeface="+mn-lt"/>
                <a:cs typeface="+mn-lt"/>
              </a:rPr>
              <a:t>Plan configurations for future expansions or updates.</a:t>
            </a: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224901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C1652-5C2C-8CCB-9150-0AFD002F1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Why We Chose </a:t>
            </a:r>
            <a:r>
              <a:rPr lang="en-US" err="1">
                <a:ea typeface="+mj-lt"/>
                <a:cs typeface="+mj-lt"/>
              </a:rPr>
              <a:t>Buildroot</a:t>
            </a:r>
            <a:r>
              <a:rPr lang="en-US">
                <a:ea typeface="+mj-lt"/>
                <a:cs typeface="+mj-lt"/>
              </a:rPr>
              <a:t> for Our Project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42ED9-379A-49D8-34E5-F910A4C7A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1858822"/>
            <a:ext cx="7254671" cy="46604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b="1">
                <a:ea typeface="+mn-lt"/>
                <a:cs typeface="+mn-lt"/>
              </a:rPr>
              <a:t>Reasons for Choosing </a:t>
            </a:r>
            <a:r>
              <a:rPr lang="en-US" sz="2000" b="1" err="1">
                <a:ea typeface="+mn-lt"/>
                <a:cs typeface="+mn-lt"/>
              </a:rPr>
              <a:t>Buildroot</a:t>
            </a:r>
            <a:r>
              <a:rPr lang="en-US" sz="2000" b="1">
                <a:ea typeface="+mn-lt"/>
                <a:cs typeface="+mn-lt"/>
              </a:rPr>
              <a:t>: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Efficiency and Minimalism:</a:t>
            </a:r>
            <a:endParaRPr lang="en-US" sz="2000">
              <a:ea typeface="+mn-lt"/>
              <a:cs typeface="+mn-lt"/>
            </a:endParaRPr>
          </a:p>
          <a:p>
            <a:pPr indent="0">
              <a:buNone/>
            </a:pPr>
            <a:r>
              <a:rPr lang="en-US" sz="2000" err="1">
                <a:ea typeface="+mn-lt"/>
                <a:cs typeface="+mn-lt"/>
              </a:rPr>
              <a:t>Buildroot</a:t>
            </a:r>
            <a:r>
              <a:rPr lang="en-US" sz="2000">
                <a:ea typeface="+mn-lt"/>
                <a:cs typeface="+mn-lt"/>
              </a:rPr>
              <a:t> creates a lightweight, tailored Linux system with only the necessary components, saving memory and storage, which is crucial for embedded systems.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Customization and Flexibility:</a:t>
            </a:r>
            <a:endParaRPr lang="en-US" sz="2000">
              <a:ea typeface="+mn-lt"/>
              <a:cs typeface="+mn-lt"/>
            </a:endParaRPr>
          </a:p>
          <a:p>
            <a:pPr indent="0">
              <a:buNone/>
            </a:pPr>
            <a:r>
              <a:rPr lang="en-US" sz="2000">
                <a:ea typeface="+mn-lt"/>
                <a:cs typeface="+mn-lt"/>
              </a:rPr>
              <a:t>Unlike other tools, </a:t>
            </a:r>
            <a:r>
              <a:rPr lang="en-US" sz="2000" err="1">
                <a:ea typeface="+mn-lt"/>
                <a:cs typeface="+mn-lt"/>
              </a:rPr>
              <a:t>Buildroot</a:t>
            </a:r>
            <a:r>
              <a:rPr lang="en-US" sz="2000">
                <a:ea typeface="+mn-lt"/>
                <a:cs typeface="+mn-lt"/>
              </a:rPr>
              <a:t> allows us to selectively enable only the features we need (e.g. Flask and </a:t>
            </a:r>
            <a:r>
              <a:rPr lang="en-US" sz="2000" err="1">
                <a:ea typeface="+mn-lt"/>
                <a:cs typeface="+mn-lt"/>
              </a:rPr>
              <a:t>Dropbear</a:t>
            </a:r>
            <a:r>
              <a:rPr lang="en-US" sz="2000">
                <a:ea typeface="+mn-lt"/>
                <a:cs typeface="+mn-lt"/>
              </a:rPr>
              <a:t>), giving us full control over the system configuration.</a:t>
            </a:r>
            <a:endParaRPr lang="en-US" sz="2000"/>
          </a:p>
          <a:p>
            <a:pPr>
              <a:buFont typeface="Arial"/>
            </a:pPr>
            <a:endParaRPr lang="en-US" sz="1600"/>
          </a:p>
        </p:txBody>
      </p:sp>
      <p:pic>
        <p:nvPicPr>
          <p:cNvPr id="34" name="Graphic 33" descr="Computer">
            <a:extLst>
              <a:ext uri="{FF2B5EF4-FFF2-40B4-BE49-F238E27FC236}">
                <a16:creationId xmlns:a16="http://schemas.microsoft.com/office/drawing/2014/main" id="{595FD222-22F2-1B14-C005-755F4858A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29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C1652-5C2C-8CCB-9150-0AFD002F1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Why We Chose </a:t>
            </a:r>
            <a:r>
              <a:rPr lang="en-US" err="1">
                <a:ea typeface="+mj-lt"/>
                <a:cs typeface="+mj-lt"/>
              </a:rPr>
              <a:t>Buildroot</a:t>
            </a:r>
            <a:r>
              <a:rPr lang="en-US">
                <a:ea typeface="+mj-lt"/>
                <a:cs typeface="+mj-lt"/>
              </a:rPr>
              <a:t> for Our Project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42ED9-379A-49D8-34E5-F910A4C7A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1858822"/>
            <a:ext cx="7254671" cy="466042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b="1">
                <a:ea typeface="+mn-lt"/>
                <a:cs typeface="+mn-lt"/>
              </a:rPr>
              <a:t>Reasons for Choosing </a:t>
            </a:r>
            <a:r>
              <a:rPr lang="en-US" sz="2000" b="1" err="1">
                <a:ea typeface="+mn-lt"/>
                <a:cs typeface="+mn-lt"/>
              </a:rPr>
              <a:t>Buildroot</a:t>
            </a:r>
            <a:r>
              <a:rPr lang="en-US" sz="2000" b="1">
                <a:ea typeface="+mn-lt"/>
                <a:cs typeface="+mn-lt"/>
              </a:rPr>
              <a:t>:</a:t>
            </a:r>
            <a:endParaRPr lang="en-US" sz="2000"/>
          </a:p>
          <a:p>
            <a:pPr>
              <a:buFont typeface="Arial"/>
            </a:pPr>
            <a:r>
              <a:rPr lang="en-US" sz="2000" b="1">
                <a:ea typeface="+mn-lt"/>
                <a:cs typeface="+mn-lt"/>
              </a:rPr>
              <a:t>Simplified Development:</a:t>
            </a:r>
            <a:endParaRPr lang="en-US" sz="2000"/>
          </a:p>
          <a:p>
            <a:pPr indent="0">
              <a:buNone/>
            </a:pPr>
            <a:r>
              <a:rPr lang="en-US" sz="2000" err="1">
                <a:ea typeface="+mn-lt"/>
                <a:cs typeface="+mn-lt"/>
              </a:rPr>
              <a:t>Buildroot</a:t>
            </a:r>
            <a:r>
              <a:rPr lang="en-US" sz="2000">
                <a:ea typeface="+mn-lt"/>
                <a:cs typeface="+mn-lt"/>
              </a:rPr>
              <a:t> automates many complex steps, streamlining the build process. This saves us time compared to manually configuring a system with other compilers or frameworks.</a:t>
            </a:r>
          </a:p>
          <a:p>
            <a:pPr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Compatibility with Embedded Hardware:</a:t>
            </a:r>
            <a:endParaRPr lang="en-US" sz="2000">
              <a:ea typeface="+mn-lt"/>
              <a:cs typeface="+mn-lt"/>
            </a:endParaRPr>
          </a:p>
          <a:p>
            <a:pPr indent="0">
              <a:buNone/>
            </a:pPr>
            <a:r>
              <a:rPr lang="en-US" sz="2000" err="1">
                <a:ea typeface="+mn-lt"/>
                <a:cs typeface="+mn-lt"/>
              </a:rPr>
              <a:t>Buildroot</a:t>
            </a:r>
            <a:r>
              <a:rPr lang="en-US" sz="2000">
                <a:ea typeface="+mn-lt"/>
                <a:cs typeface="+mn-lt"/>
              </a:rPr>
              <a:t> works seamlessly with platforms like the Raspberry Pi, ensuring smooth deployment and easy integration with GPIO pins for our monitoring system.</a:t>
            </a:r>
          </a:p>
          <a:p>
            <a:pPr>
              <a:buNone/>
            </a:pPr>
            <a:r>
              <a:rPr lang="en-US" sz="2000" b="1">
                <a:ea typeface="+mn-lt"/>
                <a:cs typeface="+mn-lt"/>
              </a:rPr>
              <a:t>Outcome:</a:t>
            </a:r>
            <a:endParaRPr lang="en-US" sz="2000">
              <a:ea typeface="+mn-lt"/>
              <a:cs typeface="+mn-lt"/>
            </a:endParaRPr>
          </a:p>
          <a:p>
            <a:pPr>
              <a:buNone/>
            </a:pPr>
            <a:r>
              <a:rPr lang="en-US" sz="2000">
                <a:ea typeface="+mn-lt"/>
                <a:cs typeface="+mn-lt"/>
              </a:rPr>
              <a:t> </a:t>
            </a:r>
            <a:r>
              <a:rPr lang="en-US" sz="2000" err="1">
                <a:ea typeface="+mn-lt"/>
                <a:cs typeface="+mn-lt"/>
              </a:rPr>
              <a:t>Buildroot’s</a:t>
            </a:r>
            <a:r>
              <a:rPr lang="en-US" sz="2000">
                <a:ea typeface="+mn-lt"/>
                <a:cs typeface="+mn-lt"/>
              </a:rPr>
              <a:t> simplicity, efficiency, and flexibility made it the ideal choice for creating a reliable embedded system for our room monitoring project.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>
              <a:ea typeface="+mn-lt"/>
              <a:cs typeface="+mn-lt"/>
            </a:endParaRPr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34" name="Graphic 33" descr="Computer">
            <a:extLst>
              <a:ext uri="{FF2B5EF4-FFF2-40B4-BE49-F238E27FC236}">
                <a16:creationId xmlns:a16="http://schemas.microsoft.com/office/drawing/2014/main" id="{595FD222-22F2-1B14-C005-755F4858A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01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06339-EF9D-53E6-41C5-438039889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Conclusion</a:t>
            </a:r>
            <a:endParaRPr lang="en-US" sz="5400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F8876-D2CD-CDA3-DC18-D1B5EFBBF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Key Takeaways: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Cross-compilers and tools like Buildroot simplify embedded development.</a:t>
            </a:r>
          </a:p>
          <a:p>
            <a:r>
              <a:rPr lang="en-US" sz="2000">
                <a:ea typeface="+mn-lt"/>
                <a:cs typeface="+mn-lt"/>
              </a:rPr>
              <a:t>Buildroot excels in lightweight, targeted builds with high reproducibility.</a:t>
            </a:r>
          </a:p>
          <a:p>
            <a:r>
              <a:rPr lang="en-US" sz="2000">
                <a:ea typeface="+mn-lt"/>
                <a:cs typeface="+mn-lt"/>
              </a:rPr>
              <a:t>Practical projects, like the group project Raspberry Pi 5 systems, demonstrate </a:t>
            </a:r>
            <a:r>
              <a:rPr lang="en-US" sz="2000" err="1">
                <a:ea typeface="+mn-lt"/>
                <a:cs typeface="+mn-lt"/>
              </a:rPr>
              <a:t>Buildroot's</a:t>
            </a:r>
            <a:r>
              <a:rPr lang="en-US" sz="2000">
                <a:ea typeface="+mn-lt"/>
                <a:cs typeface="+mn-lt"/>
              </a:rPr>
              <a:t> ability to meet specific functional requirements efficiently.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Final Thought: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Build systems empower developers to build robust solutions for embedded environments with precision and reliability.</a:t>
            </a:r>
          </a:p>
          <a:p>
            <a:endParaRPr lang="en-US" sz="2000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8CB1C6FB-49A2-0E37-E594-D2053F1912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66" r="8780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5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ea typeface="+mj-lt"/>
                <a:cs typeface="+mj-lt"/>
              </a:rPr>
              <a:t>Topic 3: Open Source &amp; licensing  Considerations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Paul Evans </a:t>
            </a:r>
            <a:r>
              <a:rPr lang="en-US"/>
              <a:t>- </a:t>
            </a:r>
            <a:r>
              <a:rPr lang="en-GB" b="0" i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20056640</a:t>
            </a:r>
            <a:r>
              <a:rPr lang="en-US"/>
              <a:t> 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87C2AD9E-4973-B7B8-651A-04F4CFF7F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75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F3C99B-B971-9065-CBAC-9BB08AD4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401" y="1666230"/>
            <a:ext cx="4059197" cy="4059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138EB3-BA24-621C-6C9B-E2E6C271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254042"/>
            <a:ext cx="6879336" cy="646331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+mj-lt"/>
                <a:cs typeface="+mj-lt"/>
              </a:rPr>
              <a:t>Introduction to Open Source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1F9E1-E57F-34EC-0834-6C47E1E8D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01" y="2268422"/>
            <a:ext cx="3962400" cy="2142470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This means anyone can:</a:t>
            </a:r>
          </a:p>
          <a:p>
            <a:r>
              <a:rPr lang="en-US" sz="2000">
                <a:ea typeface="+mn-lt"/>
                <a:cs typeface="+mn-lt"/>
              </a:rPr>
              <a:t>View it,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Use it,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Modify it,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And share it with others.</a:t>
            </a:r>
            <a:endParaRPr lang="en-US" sz="2000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12E94-4A0F-4CDB-9121-2757AB627D56}"/>
              </a:ext>
            </a:extLst>
          </p:cNvPr>
          <p:cNvSpPr txBox="1"/>
          <p:nvPr/>
        </p:nvSpPr>
        <p:spPr>
          <a:xfrm>
            <a:off x="8125598" y="2173130"/>
            <a:ext cx="3962400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Why is this important:</a:t>
            </a:r>
          </a:p>
          <a:p>
            <a:endParaRPr lang="en-US"/>
          </a:p>
          <a:p>
            <a:pPr>
              <a:buFont typeface=""/>
              <a:buChar char="•"/>
            </a:pPr>
            <a:r>
              <a:rPr lang="en-US" b="1"/>
              <a:t>Community-driven</a:t>
            </a:r>
            <a:r>
              <a:rPr lang="en-US"/>
              <a:t>,</a:t>
            </a:r>
          </a:p>
          <a:p>
            <a:endParaRPr lang="en-US"/>
          </a:p>
          <a:p>
            <a:pPr>
              <a:buFont typeface=""/>
              <a:buChar char="•"/>
            </a:pPr>
            <a:r>
              <a:rPr lang="en-US"/>
              <a:t>It promotes </a:t>
            </a:r>
            <a:r>
              <a:rPr lang="en-US" b="1"/>
              <a:t>transparency</a:t>
            </a:r>
            <a:endParaRPr lang="en-US"/>
          </a:p>
          <a:p>
            <a:pPr>
              <a:buFont typeface=""/>
              <a:buChar char="•"/>
            </a:pPr>
            <a:endParaRPr lang="en-US"/>
          </a:p>
          <a:p>
            <a:pPr>
              <a:buFont typeface=""/>
              <a:buChar char="•"/>
            </a:pPr>
            <a:r>
              <a:rPr lang="en-US"/>
              <a:t>And it encourages </a:t>
            </a:r>
            <a:r>
              <a:rPr lang="en-US" b="1"/>
              <a:t>collaboration and innovation</a:t>
            </a:r>
            <a:r>
              <a:rPr lang="en-US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37EC8-894B-7547-6412-686AA76A2849}"/>
              </a:ext>
            </a:extLst>
          </p:cNvPr>
          <p:cNvSpPr txBox="1"/>
          <p:nvPr/>
        </p:nvSpPr>
        <p:spPr>
          <a:xfrm>
            <a:off x="1817914" y="1132573"/>
            <a:ext cx="900116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Open source software is software where the </a:t>
            </a:r>
            <a:r>
              <a:rPr lang="en-US" b="1">
                <a:ea typeface="+mn-lt"/>
                <a:cs typeface="+mn-lt"/>
              </a:rPr>
              <a:t>source code</a:t>
            </a:r>
            <a:r>
              <a:rPr lang="en-US">
                <a:ea typeface="+mn-lt"/>
                <a:cs typeface="+mn-lt"/>
              </a:rPr>
              <a:t> is made publicly available.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2F8CC-B53E-B7A1-83F0-4CD204FC9F54}"/>
              </a:ext>
            </a:extLst>
          </p:cNvPr>
          <p:cNvSpPr txBox="1"/>
          <p:nvPr/>
        </p:nvSpPr>
        <p:spPr>
          <a:xfrm>
            <a:off x="3271256" y="6004453"/>
            <a:ext cx="609447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/>
              <a:t>Summary</a:t>
            </a:r>
            <a:r>
              <a:rPr lang="en-US" sz="1800"/>
              <a:t>: Open source gives freedom to access, modify, and share code. It’s all about openness and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3365019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F8F2D-0071-DD06-82AD-22C2D2EFB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>
                <a:ea typeface="+mj-lt"/>
                <a:cs typeface="+mj-lt"/>
              </a:rPr>
              <a:t>Topic 1:</a:t>
            </a:r>
            <a:r>
              <a:rPr lang="en-GB" sz="4600">
                <a:ea typeface="+mj-lt"/>
                <a:cs typeface="+mj-lt"/>
              </a:rPr>
              <a:t> </a:t>
            </a:r>
            <a:r>
              <a:rPr lang="en-GB" sz="4800">
                <a:ea typeface="+mj-lt"/>
                <a:cs typeface="+mj-lt"/>
              </a:rPr>
              <a:t>Choosing a Base Operating System</a:t>
            </a:r>
            <a:r>
              <a:rPr lang="en-US" sz="4600">
                <a:ea typeface="+mj-lt"/>
                <a:cs typeface="+mj-lt"/>
              </a:rPr>
              <a:t>  - Overview</a:t>
            </a:r>
            <a:endParaRPr lang="en-US" sz="4600"/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E4CD37-0F3B-9FDC-C6F8-BACADC838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71567"/>
            <a:ext cx="11438078" cy="4444812"/>
          </a:xfrm>
        </p:spPr>
        <p:txBody>
          <a:bodyPr>
            <a:noAutofit/>
          </a:bodyPr>
          <a:lstStyle/>
          <a:p>
            <a:r>
              <a:rPr lang="en-GB" sz="3200"/>
              <a:t>Windows vs Linux</a:t>
            </a:r>
            <a:endParaRPr lang="en-US" sz="3200"/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Version Control</a:t>
            </a:r>
            <a:endParaRPr lang="en-GB" sz="3200"/>
          </a:p>
          <a:p>
            <a:pPr marL="0" indent="0">
              <a:buNone/>
            </a:pPr>
            <a:endParaRPr lang="en-GB" sz="3200"/>
          </a:p>
          <a:p>
            <a:r>
              <a:rPr lang="en-GB" sz="3200"/>
              <a:t>Kernel Types / Models (Monolithic vs Micro)</a:t>
            </a:r>
          </a:p>
          <a:p>
            <a:endParaRPr lang="en-GB" sz="3200"/>
          </a:p>
          <a:p>
            <a:r>
              <a:rPr lang="en-GB" sz="3200"/>
              <a:t>Patches</a:t>
            </a:r>
            <a:endParaRPr lang="en-US" sz="3200"/>
          </a:p>
          <a:p>
            <a:endParaRPr lang="en-US" sz="3200"/>
          </a:p>
          <a:p>
            <a:endParaRPr lang="en-US" sz="3200"/>
          </a:p>
          <a:p>
            <a:pPr marL="0" indent="0">
              <a:buNone/>
            </a:pPr>
            <a:endParaRPr lang="en-US" sz="32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72E79C-0C6E-0BE2-4C91-B1C7F98AF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272441"/>
              </p:ext>
            </p:extLst>
          </p:nvPr>
        </p:nvGraphicFramePr>
        <p:xfrm>
          <a:off x="8925471" y="1998445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4489579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3292625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80459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65212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1D7B1BD-B691-3CEC-5D34-46DC56B8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1717" y="2364705"/>
            <a:ext cx="1253576" cy="12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19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37D0C-B358-DE96-98CD-FE1AEE01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Characteristics of Open Source – Rules!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9AE85-FBF4-15A1-110B-469004CB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536" y="650966"/>
            <a:ext cx="5057398" cy="31674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The </a:t>
            </a:r>
            <a:r>
              <a:rPr lang="en-US" sz="1700" b="1"/>
              <a:t>source code</a:t>
            </a:r>
            <a:r>
              <a:rPr lang="en-US" sz="1700"/>
              <a:t> is accessible to everyone.</a:t>
            </a:r>
          </a:p>
          <a:p>
            <a:r>
              <a:rPr lang="en-US" sz="1700"/>
              <a:t>You have the </a:t>
            </a:r>
            <a:r>
              <a:rPr lang="en-US" sz="1700" b="1"/>
              <a:t>freedom</a:t>
            </a:r>
            <a:r>
              <a:rPr lang="en-US" sz="1700"/>
              <a:t> to modify and share it.</a:t>
            </a:r>
          </a:p>
          <a:p>
            <a:pPr marL="0"/>
            <a:endParaRPr lang="en-US" sz="1700"/>
          </a:p>
          <a:p>
            <a:pPr marL="0"/>
            <a:r>
              <a:rPr lang="en-US" sz="1700" b="1"/>
              <a:t>However, this freedom requires rules. </a:t>
            </a:r>
          </a:p>
          <a:p>
            <a:pPr marL="0"/>
            <a:r>
              <a:rPr lang="en-US" sz="1700"/>
              <a:t>That’s where </a:t>
            </a:r>
            <a:r>
              <a:rPr lang="en-US" sz="2400" b="1"/>
              <a:t>licenses</a:t>
            </a:r>
            <a:r>
              <a:rPr lang="en-US" sz="2400"/>
              <a:t> </a:t>
            </a:r>
            <a:r>
              <a:rPr lang="en-US" sz="1700"/>
              <a:t>come in.</a:t>
            </a:r>
          </a:p>
          <a:p>
            <a:pPr marL="0" indent="0">
              <a:buNone/>
            </a:pPr>
            <a:br>
              <a:rPr lang="en-US" sz="1700"/>
            </a:br>
            <a:r>
              <a:rPr lang="en-US" sz="1700"/>
              <a:t>Licenses define what you’re allowed to do with the software.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D030F-75E9-2119-B1A9-0A953537CD33}"/>
              </a:ext>
            </a:extLst>
          </p:cNvPr>
          <p:cNvSpPr txBox="1"/>
          <p:nvPr/>
        </p:nvSpPr>
        <p:spPr>
          <a:xfrm>
            <a:off x="6622734" y="5211357"/>
            <a:ext cx="5057398" cy="100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/>
              <a:t>Summary</a:t>
            </a:r>
            <a:r>
              <a:rPr lang="en-US" sz="2000"/>
              <a:t>: Open source gives access and freedom, but licenses define how it can be used fairly.</a:t>
            </a:r>
          </a:p>
        </p:txBody>
      </p:sp>
    </p:spTree>
    <p:extLst>
      <p:ext uri="{BB962C8B-B14F-4D97-AF65-F5344CB8AC3E}">
        <p14:creationId xmlns:p14="http://schemas.microsoft.com/office/powerpoint/2010/main" val="170610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C944-A828-2E2A-B0D1-B519B544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13192" cy="604139"/>
          </a:xfrm>
        </p:spPr>
        <p:txBody>
          <a:bodyPr>
            <a:normAutofit fontScale="90000"/>
          </a:bodyPr>
          <a:lstStyle/>
          <a:p>
            <a:r>
              <a:rPr lang="en-GB" sz="4000"/>
              <a:t>Types of Open Source Licenses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0FDBB-A86F-3CC4-AD7F-07F2767EB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1439100"/>
            <a:ext cx="44877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/>
              <a:t>Permissive licenses</a:t>
            </a:r>
            <a:r>
              <a:rPr lang="en-GB"/>
              <a:t>:</a:t>
            </a:r>
            <a:br>
              <a:rPr lang="en-GB" sz="2000"/>
            </a:br>
            <a:r>
              <a:rPr lang="en-GB" sz="2000"/>
              <a:t>These have minimal restrictions. You can use, modify, and even sell the software. Examples include:</a:t>
            </a:r>
          </a:p>
          <a:p>
            <a:pPr marL="0" indent="0">
              <a:buNone/>
            </a:pPr>
            <a:endParaRPr lang="en-GB" sz="200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MIT License</a:t>
            </a:r>
            <a:r>
              <a:rPr lang="en-GB" sz="2000"/>
              <a:t>: Very simple; it only requires you to give credit.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Apache License 2.0</a:t>
            </a:r>
            <a:r>
              <a:rPr lang="en-GB" sz="2000"/>
              <a:t>: Similar to MIT but adds patent protection.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BSD License</a:t>
            </a:r>
            <a:r>
              <a:rPr lang="en-GB" sz="2000"/>
              <a:t>: Flexible and easy to use.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75B0C-328A-9905-0774-75268A1E3A91}"/>
              </a:ext>
            </a:extLst>
          </p:cNvPr>
          <p:cNvSpPr txBox="1"/>
          <p:nvPr/>
        </p:nvSpPr>
        <p:spPr>
          <a:xfrm>
            <a:off x="6309316" y="1261642"/>
            <a:ext cx="39841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/>
              <a:t>Copyleft licenses</a:t>
            </a:r>
            <a:r>
              <a:rPr lang="en-GB" sz="2800"/>
              <a:t>:</a:t>
            </a:r>
            <a:br>
              <a:rPr lang="en-GB" sz="2000"/>
            </a:br>
            <a:r>
              <a:rPr lang="en-GB" sz="2000"/>
              <a:t>These are stricter. They ensure that any modified versions of the software also remain open source. Examples include:</a:t>
            </a:r>
          </a:p>
          <a:p>
            <a:endParaRPr lang="en-GB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0B6E9-1754-2CC8-593A-4F5567A4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29" y="1243625"/>
            <a:ext cx="1757001" cy="1757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9AA6B-187D-63A3-9625-6D03D623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852" y="1261642"/>
            <a:ext cx="1602589" cy="1602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7174B6-01AE-7EC8-9216-402EBB588107}"/>
              </a:ext>
            </a:extLst>
          </p:cNvPr>
          <p:cNvSpPr txBox="1"/>
          <p:nvPr/>
        </p:nvSpPr>
        <p:spPr>
          <a:xfrm>
            <a:off x="6200459" y="3580089"/>
            <a:ext cx="55016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b="1"/>
              <a:t>GPL (GNU General Public License)</a:t>
            </a:r>
            <a:r>
              <a:rPr lang="en-GB" sz="1800"/>
              <a:t>: Modifications must also follow the GPL.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err="1"/>
              <a:t>AGPL</a:t>
            </a:r>
            <a:r>
              <a:rPr lang="en-GB" sz="1800" b="1"/>
              <a:t> (</a:t>
            </a:r>
            <a:r>
              <a:rPr lang="en-GB" sz="1800" b="1" err="1"/>
              <a:t>Affero</a:t>
            </a:r>
            <a:r>
              <a:rPr lang="en-GB" sz="1800" b="1"/>
              <a:t> GPL)</a:t>
            </a:r>
            <a:r>
              <a:rPr lang="en-GB" sz="1800"/>
              <a:t>: Extends GPL to software running on 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/>
              <a:t>LGPL (Lesser GPL)</a:t>
            </a:r>
            <a:r>
              <a:rPr lang="en-GB" sz="1800"/>
              <a:t>: Allows linking with non-open-source software.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A9B84D-EEC2-9545-254D-074CB3751CF1}"/>
              </a:ext>
            </a:extLst>
          </p:cNvPr>
          <p:cNvSpPr txBox="1"/>
          <p:nvPr/>
        </p:nvSpPr>
        <p:spPr>
          <a:xfrm>
            <a:off x="6814458" y="548495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Copyleft</a:t>
            </a:r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legal technique of granting certain freedoms over copies of </a:t>
            </a:r>
            <a:r>
              <a:rPr lang="en-GB" b="0" i="0" u="none" strike="noStrike">
                <a:effectLst/>
                <a:latin typeface="Arial" panose="020B0604020202020204" pitchFamily="34" charset="0"/>
                <a:hlinkClick r:id="rId5" tooltip="Copyright"/>
              </a:rPr>
              <a:t>copyrighted</a:t>
            </a:r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works with the requirement that the same rights be preserved in </a:t>
            </a:r>
            <a:r>
              <a:rPr lang="en-GB" b="0" i="0" u="none" strike="noStrike">
                <a:effectLst/>
                <a:latin typeface="Arial" panose="020B0604020202020204" pitchFamily="34" charset="0"/>
                <a:hlinkClick r:id="rId6" tooltip="Derivative work"/>
              </a:rPr>
              <a:t>derivative works</a:t>
            </a:r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45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CF764-C301-FC8A-A921-D288060B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Comparison Between Licenses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E708-EE3D-8E80-ADB2-F90223A1B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/>
              <a:t>Let’s compare the two types:</a:t>
            </a:r>
          </a:p>
          <a:p>
            <a:pPr marL="0" indent="0">
              <a:buNone/>
            </a:pPr>
            <a:endParaRPr lang="en-GB" sz="200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Permissive licenses</a:t>
            </a:r>
            <a:r>
              <a:rPr lang="en-GB" sz="2000"/>
              <a:t> are flexible. They allow developers to do almost anything, including using the code commercially.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Copyleft licenses</a:t>
            </a:r>
            <a:r>
              <a:rPr lang="en-GB" sz="2000"/>
              <a:t> ensure that any changes made to the software must also be shared openly.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/>
          </a:p>
          <a:p>
            <a:pPr marL="0" indent="0">
              <a:buNone/>
            </a:pPr>
            <a:r>
              <a:rPr lang="en-GB" sz="2000" b="1"/>
              <a:t>Real-World Examples</a:t>
            </a:r>
            <a:br>
              <a:rPr lang="en-GB" sz="2000"/>
            </a:br>
            <a:r>
              <a:rPr lang="en-GB" sz="2000"/>
              <a:t>Let’s look at some examples of open-source projects and their licenses: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Linux</a:t>
            </a:r>
            <a:r>
              <a:rPr lang="en-GB" sz="2000"/>
              <a:t>: Uses the GPL License to keep its code open.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Android</a:t>
            </a:r>
            <a:r>
              <a:rPr lang="en-GB" sz="2000"/>
              <a:t>: Uses the Apache License 2.0 for flexibility.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React.js</a:t>
            </a:r>
            <a:r>
              <a:rPr lang="en-GB" sz="2000"/>
              <a:t>: Uses the MIT License, making it simple and widely adopted.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329643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71AC9-1BC0-65FD-30CD-1CE5928E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F"/>
                </a:solidFill>
              </a:rPr>
              <a:t>Why Licensing Matters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5544AFA-2DB3-D838-E9C1-EC544928C3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0153" y="1526033"/>
            <a:ext cx="5536397" cy="39352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They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protect developers’ work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from misuse or misattribution.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They build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trust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within the open-source community.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They provide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clarity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about how software can be used, especially for commercial purposes.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B649B-92E6-C0A2-3B1A-87A78CA89973}"/>
              </a:ext>
            </a:extLst>
          </p:cNvPr>
          <p:cNvSpPr txBox="1"/>
          <p:nvPr/>
        </p:nvSpPr>
        <p:spPr>
          <a:xfrm>
            <a:off x="5817990" y="314118"/>
            <a:ext cx="599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832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8C374-512C-306D-2316-77DE26DD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GB" sz="5200" b="1"/>
              <a:t>How Are Open Source Licenses Enforced?</a:t>
            </a:r>
            <a:endParaRPr lang="en-GB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ECE8E4-FB69-9FAA-25CD-5931D3C9DD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574468"/>
              </p:ext>
            </p:extLst>
          </p:nvPr>
        </p:nvGraphicFramePr>
        <p:xfrm>
          <a:off x="4702629" y="391887"/>
          <a:ext cx="7108371" cy="6291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2502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D4197-A873-B548-5887-C26E9FEB2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 source &amp; licensing wrap up: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BC372-CEF4-6EF3-DEAF-9A539AFA2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22" y="1260960"/>
            <a:ext cx="5053066" cy="25466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Open source is about </a:t>
            </a:r>
            <a:r>
              <a:rPr lang="en-US" sz="1700" b="1"/>
              <a:t>freedom</a:t>
            </a:r>
            <a:r>
              <a:rPr lang="en-US" sz="1700"/>
              <a:t>, </a:t>
            </a:r>
            <a:r>
              <a:rPr lang="en-US" sz="1700" b="1"/>
              <a:t>collaboration</a:t>
            </a:r>
            <a:r>
              <a:rPr lang="en-US" sz="1700"/>
              <a:t>, and </a:t>
            </a:r>
            <a:r>
              <a:rPr lang="en-US" sz="1700" b="1"/>
              <a:t>innovation</a:t>
            </a:r>
            <a:r>
              <a:rPr lang="en-US" sz="1700"/>
              <a:t>.</a:t>
            </a:r>
          </a:p>
          <a:p>
            <a:r>
              <a:rPr lang="en-US" sz="1700"/>
              <a:t>Licenses—whether </a:t>
            </a:r>
            <a:r>
              <a:rPr lang="en-US" sz="1700" b="1"/>
              <a:t>permissive</a:t>
            </a:r>
            <a:r>
              <a:rPr lang="en-US" sz="1700"/>
              <a:t> or </a:t>
            </a:r>
            <a:r>
              <a:rPr lang="en-US" sz="1700" b="1"/>
              <a:t>copyleft</a:t>
            </a:r>
            <a:r>
              <a:rPr lang="en-US" sz="1700"/>
              <a:t>—provide the rules that govern these freedoms.</a:t>
            </a:r>
          </a:p>
          <a:p>
            <a:r>
              <a:rPr lang="en-US" sz="1700" b="1"/>
              <a:t>Enforcing licenses</a:t>
            </a:r>
            <a:r>
              <a:rPr lang="en-US" sz="1700"/>
              <a:t> ensures that open-source projects remain fair, trustworthy, and successful.</a:t>
            </a:r>
          </a:p>
          <a:p>
            <a:r>
              <a:rPr lang="en-US" sz="1700"/>
              <a:t>Choosing the </a:t>
            </a:r>
            <a:r>
              <a:rPr lang="en-US" sz="1700" b="1"/>
              <a:t>right license</a:t>
            </a:r>
            <a:r>
              <a:rPr lang="en-US" sz="1700"/>
              <a:t> is essential for any open-source project, as it aligns with your goals.</a:t>
            </a:r>
          </a:p>
          <a:p>
            <a:endParaRPr lang="en-US" sz="1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B1A96-BBA6-1782-23B4-819192A95B2A}"/>
              </a:ext>
            </a:extLst>
          </p:cNvPr>
          <p:cNvSpPr txBox="1"/>
          <p:nvPr/>
        </p:nvSpPr>
        <p:spPr>
          <a:xfrm>
            <a:off x="6615301" y="4854089"/>
            <a:ext cx="5057398" cy="1485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/>
              <a:t>Summary</a:t>
            </a:r>
            <a:r>
              <a:rPr lang="en-US" sz="2000"/>
              <a:t>: Open source empowers collaboration, licenses guide its use, and enforcement protects its integrity.</a:t>
            </a:r>
          </a:p>
        </p:txBody>
      </p:sp>
    </p:spTree>
    <p:extLst>
      <p:ext uri="{BB962C8B-B14F-4D97-AF65-F5344CB8AC3E}">
        <p14:creationId xmlns:p14="http://schemas.microsoft.com/office/powerpoint/2010/main" val="3184357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8F0D39F-E89B-A5B2-5012-78D8445F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4" r="43557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1D9A8-4A3E-F474-4A68-E1B87D9C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149890"/>
            <a:ext cx="5464968" cy="1559301"/>
          </a:xfrm>
        </p:spPr>
        <p:txBody>
          <a:bodyPr>
            <a:normAutofit/>
          </a:bodyPr>
          <a:lstStyle/>
          <a:p>
            <a:r>
              <a:rPr lang="en-GB" sz="4000" b="1" i="0">
                <a:effectLst/>
                <a:latin typeface="Segoe UI Variable Text" pitchFamily="2" charset="0"/>
              </a:rPr>
              <a:t>Why Add a License?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AFB92-77CE-41C6-218D-993A850BC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72343"/>
            <a:ext cx="5865285" cy="4579972"/>
          </a:xfrm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GB" sz="2900" b="0" i="0">
                <a:effectLst/>
                <a:latin typeface="Segoe UI Variable Text" pitchFamily="2" charset="0"/>
              </a:rPr>
              <a:t>You write a piece of code, like a Python script for a new sensor, on GitHub and allow others to use it—</a:t>
            </a:r>
            <a:r>
              <a:rPr lang="en-GB" sz="2900" b="1" i="0">
                <a:effectLst/>
                <a:latin typeface="Segoe UI Variable Text" pitchFamily="2" charset="0"/>
              </a:rPr>
              <a:t>with the right license</a:t>
            </a:r>
            <a:r>
              <a:rPr lang="en-GB" sz="2900" b="0" i="0">
                <a:effectLst/>
                <a:latin typeface="Segoe UI Variable Text" pitchFamily="2" charset="0"/>
              </a:rPr>
              <a:t>. </a:t>
            </a:r>
          </a:p>
          <a:p>
            <a:pPr marL="0" indent="0">
              <a:buNone/>
            </a:pPr>
            <a:endParaRPr lang="en-GB" sz="2900" b="0" i="0">
              <a:effectLst/>
              <a:latin typeface="Segoe UI Variable Text" pitchFamily="2" charset="0"/>
            </a:endParaRPr>
          </a:p>
          <a:p>
            <a:pPr marL="0" indent="0">
              <a:buNone/>
            </a:pPr>
            <a:r>
              <a:rPr lang="en-GB" sz="2900" b="1" i="0">
                <a:effectLst/>
                <a:latin typeface="Segoe UI Variable Text" pitchFamily="2" charset="0"/>
              </a:rPr>
              <a:t>Add a License</a:t>
            </a:r>
            <a:r>
              <a:rPr lang="en-GB" sz="2900" b="0" i="0">
                <a:effectLst/>
                <a:latin typeface="Segoe UI Variable Text" pitchFamily="2" charset="0"/>
              </a:rPr>
              <a:t>:</a:t>
            </a:r>
          </a:p>
          <a:p>
            <a:pPr marL="0" indent="0">
              <a:buNone/>
            </a:pPr>
            <a:r>
              <a:rPr lang="en-GB" sz="2900" b="0" i="0">
                <a:effectLst/>
                <a:latin typeface="Segoe UI Variable Text" pitchFamily="2" charset="0"/>
              </a:rPr>
              <a:t>GitHub makes this super easy: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sz="2900" b="0" i="0">
                <a:effectLst/>
                <a:latin typeface="Segoe UI Variable Text" pitchFamily="2" charset="0"/>
              </a:rPr>
              <a:t>Go to your repository, click </a:t>
            </a:r>
            <a:r>
              <a:rPr lang="en-GB" sz="2900" b="1" i="0">
                <a:effectLst/>
                <a:latin typeface="Segoe UI Variable Text" pitchFamily="2" charset="0"/>
              </a:rPr>
              <a:t>“Add file”</a:t>
            </a:r>
            <a:r>
              <a:rPr lang="en-GB" sz="2900" b="0" i="0">
                <a:effectLst/>
                <a:latin typeface="Segoe UI Variable Text" pitchFamily="2" charset="0"/>
              </a:rPr>
              <a:t>, and create a new file called </a:t>
            </a:r>
            <a:r>
              <a:rPr lang="en-GB" sz="2900" b="1" i="0">
                <a:effectLst/>
                <a:latin typeface="Segoe UI Variable Text" pitchFamily="2" charset="0"/>
              </a:rPr>
              <a:t>LICENSE</a:t>
            </a:r>
            <a:r>
              <a:rPr lang="en-GB" sz="2900" b="0" i="0">
                <a:effectLst/>
                <a:latin typeface="Segoe UI Variable Text" pitchFamily="2" charset="0"/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sz="2900" b="0" i="0">
                <a:effectLst/>
                <a:latin typeface="Segoe UI Variable Text" pitchFamily="2" charset="0"/>
              </a:rPr>
              <a:t>GitHub will give you a list of common licenses to choose from (like MIT, Apache 2.0, or GPL).</a:t>
            </a:r>
          </a:p>
          <a:p>
            <a:pPr marL="0" indent="0">
              <a:buNone/>
            </a:pPr>
            <a:r>
              <a:rPr lang="en-GB" sz="2900" b="1" i="0">
                <a:effectLst/>
                <a:latin typeface="Segoe UI Variable Text" pitchFamily="2" charset="0"/>
              </a:rPr>
              <a:t>Why Add a License?</a:t>
            </a:r>
            <a:endParaRPr lang="en-GB" sz="2900" b="0" i="0">
              <a:effectLst/>
              <a:latin typeface="Segoe UI Variable Text" pitchFamily="2" charset="0"/>
            </a:endParaRPr>
          </a:p>
          <a:p>
            <a:pPr marL="742950" lvl="1" indent="-285750">
              <a:buFont typeface="+mj-lt"/>
              <a:buAutoNum type="arabicPeriod" startAt="4"/>
            </a:pPr>
            <a:r>
              <a:rPr lang="en-GB" sz="2900" b="0" i="0">
                <a:effectLst/>
                <a:latin typeface="Segoe UI Variable Text" pitchFamily="2" charset="0"/>
              </a:rPr>
              <a:t>Without a license, your code is technically </a:t>
            </a:r>
            <a:r>
              <a:rPr lang="en-GB" sz="2900" b="1" i="0">
                <a:effectLst/>
                <a:latin typeface="Segoe UI Variable Text" pitchFamily="2" charset="0"/>
              </a:rPr>
              <a:t>copyrighted</a:t>
            </a:r>
            <a:r>
              <a:rPr lang="en-GB" sz="2900" b="0" i="0">
                <a:effectLst/>
                <a:latin typeface="Segoe UI Variable Text" pitchFamily="2" charset="0"/>
              </a:rPr>
              <a:t> by default, and no one can legally use it.</a:t>
            </a:r>
          </a:p>
          <a:p>
            <a:pPr marL="742950" lvl="1" indent="-285750">
              <a:buFont typeface="+mj-lt"/>
              <a:buAutoNum type="arabicPeriod" startAt="4"/>
            </a:pPr>
            <a:r>
              <a:rPr lang="en-GB" sz="2900" b="0" i="0">
                <a:effectLst/>
                <a:latin typeface="Segoe UI Variable Text" pitchFamily="2" charset="0"/>
              </a:rPr>
              <a:t>By adding a license, you’re explicitly telling others, “Yes, you can use this code, and here are the conditions.”</a:t>
            </a:r>
          </a:p>
          <a:p>
            <a:pPr marL="1143000" lvl="2" indent="-228600">
              <a:buFont typeface="+mj-lt"/>
              <a:buAutoNum type="arabicPeriod"/>
            </a:pPr>
            <a:endParaRPr lang="en-GB" sz="1300" b="0" i="0">
              <a:effectLst/>
              <a:latin typeface="Segoe UI Variable Text" pitchFamily="2" charset="0"/>
            </a:endParaRPr>
          </a:p>
          <a:p>
            <a:pPr marL="0" indent="0">
              <a:buNone/>
            </a:pPr>
            <a:endParaRPr lang="en-GB" sz="1300" b="0" i="0">
              <a:effectLst/>
              <a:latin typeface="Segoe UI Variable Text" pitchFamily="2" charset="0"/>
            </a:endParaRPr>
          </a:p>
          <a:p>
            <a:pPr marL="0" indent="0">
              <a:buNone/>
            </a:pPr>
            <a:endParaRPr lang="en-GB" sz="1300"/>
          </a:p>
        </p:txBody>
      </p:sp>
    </p:spTree>
    <p:extLst>
      <p:ext uri="{BB962C8B-B14F-4D97-AF65-F5344CB8AC3E}">
        <p14:creationId xmlns:p14="http://schemas.microsoft.com/office/powerpoint/2010/main" val="176102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3E5D1-5E35-BBD1-B53C-A798FB11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FB7DFDA-E901-853F-2BD4-AC38D09B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D1AE3-8F4F-6F1A-428C-1306B90F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Windows vs Linux – Windows on a Page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2DE9A47E-EE8A-A8C1-83B1-8BB823D4B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80307B-CD52-E4E3-6299-24F56318C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81519"/>
              </p:ext>
            </p:extLst>
          </p:nvPr>
        </p:nvGraphicFramePr>
        <p:xfrm>
          <a:off x="667595" y="1952831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4489579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3292625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80459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652125"/>
                  </a:ext>
                </a:extLst>
              </a:tr>
            </a:tbl>
          </a:graphicData>
        </a:graphic>
      </p:graphicFrame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065B67C-D65B-CC21-FE72-6AC76A29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3429000"/>
            <a:ext cx="6156864" cy="3333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accent6"/>
                </a:solidFill>
              </a:rPr>
              <a:t>Familiarity / Popularity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6"/>
                </a:solidFill>
              </a:rPr>
              <a:t>Graphical </a:t>
            </a:r>
            <a:r>
              <a:rPr lang="en-GB" sz="2400">
                <a:solidFill>
                  <a:schemeClr val="accent6"/>
                </a:solidFill>
              </a:rPr>
              <a:t>User </a:t>
            </a:r>
            <a:r>
              <a:rPr lang="en-US" sz="2400">
                <a:solidFill>
                  <a:schemeClr val="accent6"/>
                </a:solidFill>
              </a:rPr>
              <a:t>Interface by Default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6"/>
                </a:solidFill>
              </a:rPr>
              <a:t>Support for Peripherals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>
                <a:solidFill>
                  <a:srgbClr val="C00000"/>
                </a:solidFill>
              </a:rPr>
              <a:t>Paid Software</a:t>
            </a:r>
          </a:p>
          <a:p>
            <a:pPr marL="0" indent="0">
              <a:buNone/>
            </a:pPr>
            <a:r>
              <a:rPr lang="en-US" sz="2400">
                <a:solidFill>
                  <a:srgbClr val="C00000"/>
                </a:solidFill>
              </a:rPr>
              <a:t>Resource Intensive</a:t>
            </a:r>
          </a:p>
          <a:p>
            <a:pPr marL="0" indent="0">
              <a:buNone/>
            </a:pPr>
            <a:r>
              <a:rPr lang="en-US" sz="2400">
                <a:solidFill>
                  <a:srgbClr val="C00000"/>
                </a:solidFill>
              </a:rPr>
              <a:t>Limited </a:t>
            </a:r>
            <a:r>
              <a:rPr lang="en-US" sz="2400" err="1">
                <a:solidFill>
                  <a:srgbClr val="C00000"/>
                </a:solidFill>
              </a:rPr>
              <a:t>Customisation</a:t>
            </a:r>
            <a:endParaRPr lang="en-US" sz="2400">
              <a:solidFill>
                <a:srgbClr val="C00000"/>
              </a:solidFill>
            </a:endParaRPr>
          </a:p>
          <a:p>
            <a:endParaRPr lang="en-US"/>
          </a:p>
          <a:p>
            <a:endParaRPr lang="en-US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47A29B7-02D2-AC37-5EBD-21C4C8B01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293580"/>
              </p:ext>
            </p:extLst>
          </p:nvPr>
        </p:nvGraphicFramePr>
        <p:xfrm>
          <a:off x="5014686" y="3084286"/>
          <a:ext cx="6918865" cy="3678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A5EB898-8979-6877-83D0-52C00F5BB4FE}"/>
              </a:ext>
            </a:extLst>
          </p:cNvPr>
          <p:cNvSpPr txBox="1"/>
          <p:nvPr/>
        </p:nvSpPr>
        <p:spPr>
          <a:xfrm>
            <a:off x="1747595" y="2129288"/>
            <a:ext cx="8100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Windows</a:t>
            </a:r>
            <a:r>
              <a:rPr lang="en-US" sz="4000"/>
              <a:t> - Proprietary, Centralised </a:t>
            </a:r>
            <a:endParaRPr lang="en-GB" sz="4000"/>
          </a:p>
        </p:txBody>
      </p:sp>
    </p:spTree>
    <p:extLst>
      <p:ext uri="{BB962C8B-B14F-4D97-AF65-F5344CB8AC3E}">
        <p14:creationId xmlns:p14="http://schemas.microsoft.com/office/powerpoint/2010/main" val="246382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3E5D1-5E35-BBD1-B53C-A798FB11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FB7DFDA-E901-853F-2BD4-AC38D09B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D1AE3-8F4F-6F1A-428C-1306B90F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Windows vs Linux – Linux on a Page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2DE9A47E-EE8A-A8C1-83B1-8BB823D4B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C09FA-BF0D-96CE-F843-A9878A40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8" y="1894458"/>
            <a:ext cx="1253576" cy="1253576"/>
          </a:xfrm>
          <a:prstGeom prst="rect">
            <a:avLst/>
          </a:prstGeom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7AA3BA90-D32F-2941-D2BF-D98A25156888}"/>
              </a:ext>
            </a:extLst>
          </p:cNvPr>
          <p:cNvSpPr txBox="1">
            <a:spLocks/>
          </p:cNvSpPr>
          <p:nvPr/>
        </p:nvSpPr>
        <p:spPr>
          <a:xfrm>
            <a:off x="800258" y="3427342"/>
            <a:ext cx="7026270" cy="3333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6"/>
                </a:solidFill>
              </a:rPr>
              <a:t>Free Software</a:t>
            </a:r>
          </a:p>
          <a:p>
            <a:pPr marL="0" indent="0">
              <a:buNone/>
            </a:pPr>
            <a:r>
              <a:rPr lang="en-US">
                <a:solidFill>
                  <a:schemeClr val="accent6"/>
                </a:solidFill>
              </a:rPr>
              <a:t>Resource-Efficient / </a:t>
            </a:r>
            <a:r>
              <a:rPr lang="en-US" err="1">
                <a:solidFill>
                  <a:schemeClr val="accent6"/>
                </a:solidFill>
              </a:rPr>
              <a:t>Customisation</a:t>
            </a:r>
            <a:endParaRPr lang="en-US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accent6"/>
                </a:solidFill>
              </a:rPr>
              <a:t>Extensive Community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Steeper Learning Curve</a:t>
            </a:r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Text-based Interface</a:t>
            </a:r>
          </a:p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App Support</a:t>
            </a:r>
            <a:endParaRPr lang="en-US"/>
          </a:p>
          <a:p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C97386E-BE2F-8BBA-F6CF-735474524B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01206"/>
              </p:ext>
            </p:extLst>
          </p:nvPr>
        </p:nvGraphicFramePr>
        <p:xfrm>
          <a:off x="7355890" y="3419350"/>
          <a:ext cx="4334328" cy="3341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8942E77-1E92-A8F9-F210-729880B565A4}"/>
              </a:ext>
            </a:extLst>
          </p:cNvPr>
          <p:cNvSpPr txBox="1"/>
          <p:nvPr/>
        </p:nvSpPr>
        <p:spPr>
          <a:xfrm>
            <a:off x="2053834" y="2138887"/>
            <a:ext cx="9477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Linux </a:t>
            </a:r>
            <a:r>
              <a:rPr lang="en-US" sz="4000"/>
              <a:t>– Open Source, Community-Driven </a:t>
            </a:r>
            <a:endParaRPr lang="en-GB" sz="4000"/>
          </a:p>
        </p:txBody>
      </p:sp>
    </p:spTree>
    <p:extLst>
      <p:ext uri="{BB962C8B-B14F-4D97-AF65-F5344CB8AC3E}">
        <p14:creationId xmlns:p14="http://schemas.microsoft.com/office/powerpoint/2010/main" val="89442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3E5D1-5E35-BBD1-B53C-A798FB11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FB7DFDA-E901-853F-2BD4-AC38D09B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D1AE3-8F4F-6F1A-428C-1306B90F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Windows vs Linux - Version Control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2DE9A47E-EE8A-A8C1-83B1-8BB823D4B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AF4F62-5A32-B17A-865A-30186989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What is Version Control?</a:t>
            </a:r>
          </a:p>
          <a:p>
            <a:pPr>
              <a:buFontTx/>
              <a:buChar char="-"/>
            </a:pPr>
            <a:r>
              <a:rPr lang="en-US"/>
              <a:t>Saving distinct versions of a base piece of work, in this case source code of an Operating System.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r>
              <a:rPr lang="en-US"/>
              <a:t>Useful for </a:t>
            </a:r>
            <a:r>
              <a:rPr lang="en-US" b="1"/>
              <a:t>tracking modifications </a:t>
            </a:r>
            <a:r>
              <a:rPr lang="en-US"/>
              <a:t>made, useful for </a:t>
            </a:r>
            <a:r>
              <a:rPr lang="en-US" b="1"/>
              <a:t>debugging errors </a:t>
            </a:r>
            <a:r>
              <a:rPr lang="en-US"/>
              <a:t>and </a:t>
            </a:r>
            <a:r>
              <a:rPr lang="en-US" b="1"/>
              <a:t>reverting to previous versions</a:t>
            </a:r>
            <a:r>
              <a:rPr lang="en-US"/>
              <a:t>. 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r>
              <a:rPr lang="en-US"/>
              <a:t>When stored in a shared area, it can be used for </a:t>
            </a:r>
            <a:r>
              <a:rPr lang="en-US" b="1"/>
              <a:t>collaborating with others</a:t>
            </a:r>
            <a:r>
              <a:rPr lang="en-US"/>
              <a:t> on the same piece of code at the same time.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70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3E5D1-5E35-BBD1-B53C-A798FB11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FB7DFDA-E901-853F-2BD4-AC38D09B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D1AE3-8F4F-6F1A-428C-1306B90F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Windows vs Linux - Version Control Types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2DE9A47E-EE8A-A8C1-83B1-8BB823D4B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AF4F62-5A32-B17A-865A-301869898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b="1"/>
          </a:p>
          <a:p>
            <a:pPr>
              <a:buFontTx/>
              <a:buChar char="-"/>
            </a:pPr>
            <a:r>
              <a:rPr lang="en-US" b="1" u="sng"/>
              <a:t>Centralised</a:t>
            </a:r>
            <a:r>
              <a:rPr lang="en-US" b="1"/>
              <a:t> Version Control Systems (CVCS)</a:t>
            </a:r>
          </a:p>
          <a:p>
            <a:pPr lvl="1">
              <a:buFontTx/>
              <a:buChar char="-"/>
            </a:pPr>
            <a:r>
              <a:rPr lang="en-US"/>
              <a:t>A sole location where all changes made are saved. No local versions are stored elsewhere.</a:t>
            </a:r>
          </a:p>
          <a:p>
            <a:pPr lvl="1">
              <a:buFontTx/>
              <a:buChar char="-"/>
            </a:pPr>
            <a:r>
              <a:rPr lang="en-US" b="1"/>
              <a:t>Example: </a:t>
            </a:r>
            <a:r>
              <a:rPr lang="en-US"/>
              <a:t>Subversion (SVN) – Central source repo</a:t>
            </a:r>
          </a:p>
          <a:p>
            <a:pPr marL="0" indent="0">
              <a:buNone/>
            </a:pPr>
            <a:endParaRPr lang="en-US"/>
          </a:p>
          <a:p>
            <a:pPr>
              <a:buFontTx/>
              <a:buChar char="-"/>
            </a:pPr>
            <a:r>
              <a:rPr lang="en-US" b="1" u="sng"/>
              <a:t>Distributed</a:t>
            </a:r>
            <a:r>
              <a:rPr lang="en-US" b="1"/>
              <a:t> Version Control Systems (DVCS)</a:t>
            </a:r>
            <a:endParaRPr lang="en-GB" b="1"/>
          </a:p>
          <a:p>
            <a:pPr lvl="1">
              <a:buFontTx/>
              <a:buChar char="-"/>
            </a:pPr>
            <a:r>
              <a:rPr lang="en-US"/>
              <a:t>Every developer has their own version of the distribution, which can be later committed and </a:t>
            </a:r>
            <a:r>
              <a:rPr lang="en-US" err="1"/>
              <a:t>synchronised</a:t>
            </a:r>
            <a:r>
              <a:rPr lang="en-US"/>
              <a:t> with other distros.</a:t>
            </a:r>
          </a:p>
          <a:p>
            <a:pPr lvl="1">
              <a:buFontTx/>
              <a:buChar char="-"/>
            </a:pPr>
            <a:r>
              <a:rPr lang="en-US" b="1"/>
              <a:t>Example: </a:t>
            </a:r>
            <a:r>
              <a:rPr lang="en-US"/>
              <a:t>Git – ability to create branches, merge changes.</a:t>
            </a:r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23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3E5D1-5E35-BBD1-B53C-A798FB11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FB7DFDA-E901-853F-2BD4-AC38D09B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D1AE3-8F4F-6F1A-428C-1306B90F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0269678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Windows vs Linux – Kernel Types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2DE9A47E-EE8A-A8C1-83B1-8BB823D4B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0DC325-2FCC-D34B-C273-B2FD2882B7DF}"/>
              </a:ext>
            </a:extLst>
          </p:cNvPr>
          <p:cNvSpPr txBox="1"/>
          <p:nvPr/>
        </p:nvSpPr>
        <p:spPr>
          <a:xfrm>
            <a:off x="704843" y="1860694"/>
            <a:ext cx="503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Centralised VCS</a:t>
            </a:r>
            <a:endParaRPr lang="en-GB" sz="2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1E3B1-3EDC-DF23-37D3-303B209C64D3}"/>
              </a:ext>
            </a:extLst>
          </p:cNvPr>
          <p:cNvSpPr txBox="1"/>
          <p:nvPr/>
        </p:nvSpPr>
        <p:spPr>
          <a:xfrm>
            <a:off x="6447431" y="1860694"/>
            <a:ext cx="4935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Distributed VCS</a:t>
            </a:r>
            <a:endParaRPr lang="en-GB" sz="24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1F425-DF50-F262-C056-D1D9C1E073CC}"/>
              </a:ext>
            </a:extLst>
          </p:cNvPr>
          <p:cNvSpPr txBox="1"/>
          <p:nvPr/>
        </p:nvSpPr>
        <p:spPr>
          <a:xfrm>
            <a:off x="583090" y="2479508"/>
            <a:ext cx="51625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Single Failure Point </a:t>
            </a:r>
            <a:r>
              <a:rPr lang="en-US"/>
              <a:t>– If availability to the central repository is lost, then no changes can be made.</a:t>
            </a:r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01EC3-795F-33E6-1681-8C0B7CE7F994}"/>
              </a:ext>
            </a:extLst>
          </p:cNvPr>
          <p:cNvSpPr txBox="1"/>
          <p:nvPr/>
        </p:nvSpPr>
        <p:spPr>
          <a:xfrm>
            <a:off x="6386021" y="3679837"/>
            <a:ext cx="51625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Branching </a:t>
            </a:r>
            <a:r>
              <a:rPr lang="en-US"/>
              <a:t>– Two separate parties can develop their own code to suite their immediate purposes without having to schedule around others and then merge their versions later.</a:t>
            </a:r>
            <a:endParaRPr lang="en-GB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C8145C-02EF-E223-0969-E935BC603AF1}"/>
              </a:ext>
            </a:extLst>
          </p:cNvPr>
          <p:cNvSpPr txBox="1"/>
          <p:nvPr/>
        </p:nvSpPr>
        <p:spPr>
          <a:xfrm>
            <a:off x="582019" y="3125125"/>
            <a:ext cx="51625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Controlled Access </a:t>
            </a:r>
            <a:r>
              <a:rPr lang="en-US"/>
              <a:t>– With only one access point, it is easier to regulate who can access the repository.</a:t>
            </a:r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7EA284-899A-C8D9-EFE0-AF6C3593189E}"/>
              </a:ext>
            </a:extLst>
          </p:cNvPr>
          <p:cNvSpPr txBox="1"/>
          <p:nvPr/>
        </p:nvSpPr>
        <p:spPr>
          <a:xfrm>
            <a:off x="582019" y="4041135"/>
            <a:ext cx="51625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Easier to Track </a:t>
            </a:r>
            <a:r>
              <a:rPr lang="en-US"/>
              <a:t>– A single “current version” is easier to keep track of, as any changes made will be to the only version.</a:t>
            </a:r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F9502D-F434-2450-50B3-2ECFAC36A0B3}"/>
              </a:ext>
            </a:extLst>
          </p:cNvPr>
          <p:cNvSpPr txBox="1"/>
          <p:nvPr/>
        </p:nvSpPr>
        <p:spPr>
          <a:xfrm>
            <a:off x="6386021" y="2479508"/>
            <a:ext cx="516255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Accessible by Design – </a:t>
            </a:r>
            <a:r>
              <a:rPr lang="en-US"/>
              <a:t>If every developer has their own version of the code, then they do not need to necessarily rely on shared resources such as a server, meaning </a:t>
            </a:r>
            <a:r>
              <a:rPr lang="en-US" b="1"/>
              <a:t>offline working </a:t>
            </a:r>
            <a:r>
              <a:rPr lang="en-US"/>
              <a:t>is possible.</a:t>
            </a:r>
            <a:endParaRPr lang="en-GB" b="1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4A6E22-B76B-34E5-DAC6-BCFFD8A1C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28764"/>
              </p:ext>
            </p:extLst>
          </p:nvPr>
        </p:nvGraphicFramePr>
        <p:xfrm>
          <a:off x="582019" y="5176456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4489579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3292625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80459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65212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E4637D0-98CA-2093-2411-E0F96117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405" y="5089668"/>
            <a:ext cx="1253576" cy="1253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476AF-63AB-28AE-A282-B6D0BC76D76D}"/>
              </a:ext>
            </a:extLst>
          </p:cNvPr>
          <p:cNvSpPr txBox="1"/>
          <p:nvPr/>
        </p:nvSpPr>
        <p:spPr>
          <a:xfrm>
            <a:off x="1874520" y="511629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/>
              <a:t>Tool</a:t>
            </a:r>
          </a:p>
          <a:p>
            <a:pPr marL="0" indent="0">
              <a:buNone/>
            </a:pPr>
            <a:r>
              <a:rPr lang="en-US"/>
              <a:t>Azure DevOps</a:t>
            </a:r>
          </a:p>
          <a:p>
            <a:pPr marL="0" indent="0">
              <a:buNone/>
            </a:pPr>
            <a:r>
              <a:rPr lang="en-US" b="1"/>
              <a:t>Methods</a:t>
            </a:r>
          </a:p>
          <a:p>
            <a:pPr marL="0" indent="0">
              <a:buNone/>
            </a:pPr>
            <a:r>
              <a:rPr lang="en-US"/>
              <a:t>Centralised &amp; Proprietary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C3B61-3DA9-A63B-2C03-E6361F327287}"/>
              </a:ext>
            </a:extLst>
          </p:cNvPr>
          <p:cNvSpPr txBox="1"/>
          <p:nvPr/>
        </p:nvSpPr>
        <p:spPr>
          <a:xfrm>
            <a:off x="6447431" y="5150330"/>
            <a:ext cx="37024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b="1"/>
              <a:t>Tool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/>
              <a:t>Git, Command Line Tools</a:t>
            </a:r>
          </a:p>
          <a:p>
            <a:pPr marL="0" indent="0" algn="r">
              <a:buNone/>
            </a:pPr>
            <a:r>
              <a:rPr lang="en-US" b="1"/>
              <a:t>Methods</a:t>
            </a:r>
          </a:p>
          <a:p>
            <a:pPr marL="0" indent="0" algn="r">
              <a:buNone/>
            </a:pPr>
            <a:r>
              <a:rPr lang="en-US"/>
              <a:t>Open–Source, Community Driven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39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3E5D1-5E35-BBD1-B53C-A798FB11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FB7DFDA-E901-853F-2BD4-AC38D09B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D1AE3-8F4F-6F1A-428C-1306B90F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Windows vs Linux – Kernel Models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2DE9A47E-EE8A-A8C1-83B1-8BB823D4B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AF4F62-5A32-B17A-865A-301869898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530116"/>
            <a:ext cx="11018520" cy="1183647"/>
          </a:xfrm>
        </p:spPr>
        <p:txBody>
          <a:bodyPr/>
          <a:lstStyle/>
          <a:p>
            <a:r>
              <a:rPr lang="en-US" b="1"/>
              <a:t>Kernel space: </a:t>
            </a:r>
            <a:r>
              <a:rPr lang="en-US"/>
              <a:t>Memory address where the OS runs, </a:t>
            </a:r>
            <a:r>
              <a:rPr lang="en-US" u="sng"/>
              <a:t>more privileges</a:t>
            </a:r>
            <a:r>
              <a:rPr lang="en-US"/>
              <a:t>.</a:t>
            </a:r>
            <a:endParaRPr lang="en-US" b="1"/>
          </a:p>
          <a:p>
            <a:r>
              <a:rPr lang="en-US" b="1"/>
              <a:t>User space: </a:t>
            </a:r>
            <a:r>
              <a:rPr lang="en-US"/>
              <a:t>Memory address where applications run, </a:t>
            </a:r>
            <a:r>
              <a:rPr lang="en-US" u="sng"/>
              <a:t>less privileges</a:t>
            </a:r>
            <a:r>
              <a:rPr lang="en-US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21B7BD-B3E9-3BAC-4890-6C7361D4EE96}"/>
              </a:ext>
            </a:extLst>
          </p:cNvPr>
          <p:cNvSpPr/>
          <p:nvPr/>
        </p:nvSpPr>
        <p:spPr>
          <a:xfrm>
            <a:off x="1993260" y="2455904"/>
            <a:ext cx="3853542" cy="1850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6CB72-0751-344D-F198-96AF1CFF18CD}"/>
              </a:ext>
            </a:extLst>
          </p:cNvPr>
          <p:cNvSpPr/>
          <p:nvPr/>
        </p:nvSpPr>
        <p:spPr>
          <a:xfrm>
            <a:off x="6490097" y="2434421"/>
            <a:ext cx="3853542" cy="626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6B10F-4BDB-ED1F-3F2F-5C634DF821C0}"/>
              </a:ext>
            </a:extLst>
          </p:cNvPr>
          <p:cNvSpPr/>
          <p:nvPr/>
        </p:nvSpPr>
        <p:spPr>
          <a:xfrm>
            <a:off x="1993260" y="4568003"/>
            <a:ext cx="3853542" cy="6276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1508-1BDA-43D9-974B-A3D6FB4F7AD0}"/>
              </a:ext>
            </a:extLst>
          </p:cNvPr>
          <p:cNvSpPr/>
          <p:nvPr/>
        </p:nvSpPr>
        <p:spPr>
          <a:xfrm>
            <a:off x="6490097" y="3323310"/>
            <a:ext cx="3853542" cy="18508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819E65-9DDA-6FBD-3E7B-4B517304C64D}"/>
              </a:ext>
            </a:extLst>
          </p:cNvPr>
          <p:cNvGrpSpPr/>
          <p:nvPr/>
        </p:nvGrpSpPr>
        <p:grpSpPr>
          <a:xfrm>
            <a:off x="183512" y="2455633"/>
            <a:ext cx="1504946" cy="2792108"/>
            <a:chOff x="204110" y="3498982"/>
            <a:chExt cx="1504946" cy="2792108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CA4D4EEB-AE84-4014-306F-7C538AC820B5}"/>
                </a:ext>
              </a:extLst>
            </p:cNvPr>
            <p:cNvSpPr/>
            <p:nvPr/>
          </p:nvSpPr>
          <p:spPr>
            <a:xfrm>
              <a:off x="1251857" y="3498982"/>
              <a:ext cx="457199" cy="1850842"/>
            </a:xfrm>
            <a:prstGeom prst="leftBrace">
              <a:avLst>
                <a:gd name="adj1" fmla="val 8333"/>
                <a:gd name="adj2" fmla="val 4739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9FC462-D97F-4F4A-CA4D-3A82414408A6}"/>
                </a:ext>
              </a:extLst>
            </p:cNvPr>
            <p:cNvSpPr txBox="1"/>
            <p:nvPr/>
          </p:nvSpPr>
          <p:spPr>
            <a:xfrm>
              <a:off x="225880" y="3984732"/>
              <a:ext cx="104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Kernel Space</a:t>
              </a:r>
              <a:endParaRPr lang="en-GB" sz="2400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C9DCD3C1-7F39-9AA2-0B39-9A03F39C46DA}"/>
                </a:ext>
              </a:extLst>
            </p:cNvPr>
            <p:cNvSpPr/>
            <p:nvPr/>
          </p:nvSpPr>
          <p:spPr>
            <a:xfrm>
              <a:off x="1251857" y="5611203"/>
              <a:ext cx="457199" cy="627630"/>
            </a:xfrm>
            <a:prstGeom prst="leftBrace">
              <a:avLst>
                <a:gd name="adj1" fmla="val 8333"/>
                <a:gd name="adj2" fmla="val 4739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042281-1DDC-2261-3E80-087746D94DCA}"/>
                </a:ext>
              </a:extLst>
            </p:cNvPr>
            <p:cNvSpPr txBox="1"/>
            <p:nvPr/>
          </p:nvSpPr>
          <p:spPr>
            <a:xfrm>
              <a:off x="204110" y="5460093"/>
              <a:ext cx="104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User Space</a:t>
              </a:r>
              <a:endParaRPr lang="en-GB" sz="24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0DC325-2FCC-D34B-C273-B2FD2882B7DF}"/>
              </a:ext>
            </a:extLst>
          </p:cNvPr>
          <p:cNvSpPr txBox="1"/>
          <p:nvPr/>
        </p:nvSpPr>
        <p:spPr>
          <a:xfrm>
            <a:off x="2792001" y="1870858"/>
            <a:ext cx="2256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Monolithic</a:t>
            </a:r>
            <a:endParaRPr lang="en-GB" sz="2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1E3B1-3EDC-DF23-37D3-303B209C64D3}"/>
              </a:ext>
            </a:extLst>
          </p:cNvPr>
          <p:cNvSpPr txBox="1"/>
          <p:nvPr/>
        </p:nvSpPr>
        <p:spPr>
          <a:xfrm>
            <a:off x="6476495" y="1849647"/>
            <a:ext cx="3853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Micro Kernel</a:t>
            </a:r>
            <a:endParaRPr lang="en-GB" sz="2400" b="1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A70704-7648-FEA0-12ED-7D705316C151}"/>
              </a:ext>
            </a:extLst>
          </p:cNvPr>
          <p:cNvGrpSpPr/>
          <p:nvPr/>
        </p:nvGrpSpPr>
        <p:grpSpPr>
          <a:xfrm flipH="1">
            <a:off x="10617464" y="2423756"/>
            <a:ext cx="1391025" cy="2739850"/>
            <a:chOff x="213297" y="3498983"/>
            <a:chExt cx="1391025" cy="2739850"/>
          </a:xfrm>
        </p:grpSpPr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317924C0-F57F-C119-5AE0-6BE29E3762CD}"/>
                </a:ext>
              </a:extLst>
            </p:cNvPr>
            <p:cNvSpPr/>
            <p:nvPr/>
          </p:nvSpPr>
          <p:spPr>
            <a:xfrm>
              <a:off x="1234853" y="3498983"/>
              <a:ext cx="338492" cy="637066"/>
            </a:xfrm>
            <a:prstGeom prst="leftBrace">
              <a:avLst>
                <a:gd name="adj1" fmla="val 8333"/>
                <a:gd name="adj2" fmla="val 4739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0AF02F-96A1-B867-65C1-9284A6478267}"/>
                </a:ext>
              </a:extLst>
            </p:cNvPr>
            <p:cNvSpPr txBox="1"/>
            <p:nvPr/>
          </p:nvSpPr>
          <p:spPr>
            <a:xfrm>
              <a:off x="213297" y="3504308"/>
              <a:ext cx="104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Kernel Space</a:t>
              </a:r>
              <a:endParaRPr lang="en-GB" sz="2400"/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49E45432-12F2-004C-55E5-830B615F5BFF}"/>
                </a:ext>
              </a:extLst>
            </p:cNvPr>
            <p:cNvSpPr/>
            <p:nvPr/>
          </p:nvSpPr>
          <p:spPr>
            <a:xfrm>
              <a:off x="1265829" y="4398537"/>
              <a:ext cx="338493" cy="1840296"/>
            </a:xfrm>
            <a:prstGeom prst="leftBrace">
              <a:avLst>
                <a:gd name="adj1" fmla="val 8333"/>
                <a:gd name="adj2" fmla="val 4739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75D94F-8ADD-CC09-1DD3-45FDD5FC7229}"/>
                </a:ext>
              </a:extLst>
            </p:cNvPr>
            <p:cNvSpPr txBox="1"/>
            <p:nvPr/>
          </p:nvSpPr>
          <p:spPr>
            <a:xfrm>
              <a:off x="256175" y="4959756"/>
              <a:ext cx="1047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User Space</a:t>
              </a:r>
              <a:endParaRPr lang="en-GB" sz="240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8677788-6A10-448E-A1C8-C3B17832B7BC}"/>
              </a:ext>
            </a:extLst>
          </p:cNvPr>
          <p:cNvSpPr/>
          <p:nvPr/>
        </p:nvSpPr>
        <p:spPr>
          <a:xfrm>
            <a:off x="6586911" y="4454089"/>
            <a:ext cx="3632710" cy="6276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APPLICATION</a:t>
            </a:r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7F2145-4254-CB12-C5A1-4DF7506EF0FD}"/>
              </a:ext>
            </a:extLst>
          </p:cNvPr>
          <p:cNvSpPr/>
          <p:nvPr/>
        </p:nvSpPr>
        <p:spPr>
          <a:xfrm>
            <a:off x="6587801" y="3442490"/>
            <a:ext cx="3632710" cy="8974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EXTENDED OS FUNCTIONS</a:t>
            </a:r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B7662A-E1F5-DC23-3C28-7C61E3CE4097}"/>
              </a:ext>
            </a:extLst>
          </p:cNvPr>
          <p:cNvSpPr/>
          <p:nvPr/>
        </p:nvSpPr>
        <p:spPr>
          <a:xfrm rot="10800000" flipV="1">
            <a:off x="2091229" y="2581426"/>
            <a:ext cx="3632710" cy="627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BASIC OS FUNCTIONS</a:t>
            </a:r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95A5C3-DAB9-7BBF-4FFD-8729D1BCC611}"/>
              </a:ext>
            </a:extLst>
          </p:cNvPr>
          <p:cNvSpPr/>
          <p:nvPr/>
        </p:nvSpPr>
        <p:spPr>
          <a:xfrm rot="10800000" flipV="1">
            <a:off x="2092119" y="3323184"/>
            <a:ext cx="3632710" cy="8974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EXTENDED OS FUNCTIONS</a:t>
            </a:r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B1DFFD3-888C-1610-82FB-28862927C75A}"/>
              </a:ext>
            </a:extLst>
          </p:cNvPr>
          <p:cNvSpPr/>
          <p:nvPr/>
        </p:nvSpPr>
        <p:spPr>
          <a:xfrm>
            <a:off x="2091228" y="4634688"/>
            <a:ext cx="3660531" cy="4989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APPLICATION</a:t>
            </a:r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ADE1D1-9F56-9482-066A-9B1D33F29F0E}"/>
              </a:ext>
            </a:extLst>
          </p:cNvPr>
          <p:cNvSpPr/>
          <p:nvPr/>
        </p:nvSpPr>
        <p:spPr>
          <a:xfrm>
            <a:off x="6586911" y="2506657"/>
            <a:ext cx="3660531" cy="4989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BASIC OS FUNCTIONS</a:t>
            </a:r>
            <a:endParaRPr lang="en-GB" sz="2400" b="1">
              <a:solidFill>
                <a:schemeClr val="tx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7EE7BD-6DF4-7E80-4B78-140D20A2D95C}"/>
              </a:ext>
            </a:extLst>
          </p:cNvPr>
          <p:cNvGrpSpPr/>
          <p:nvPr/>
        </p:nvGrpSpPr>
        <p:grpSpPr>
          <a:xfrm>
            <a:off x="2194430" y="2544584"/>
            <a:ext cx="3471551" cy="590665"/>
            <a:chOff x="2194430" y="3587933"/>
            <a:chExt cx="3471551" cy="590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49553A-4A90-669B-0D74-9304D977C57A}"/>
                </a:ext>
              </a:extLst>
            </p:cNvPr>
            <p:cNvSpPr txBox="1"/>
            <p:nvPr/>
          </p:nvSpPr>
          <p:spPr>
            <a:xfrm rot="19798423">
              <a:off x="2194430" y="3587933"/>
              <a:ext cx="173354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File System</a:t>
              </a:r>
              <a:endParaRPr lang="en-GB" sz="24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86990A-3835-3942-4674-A2CAA2B15E63}"/>
                </a:ext>
              </a:extLst>
            </p:cNvPr>
            <p:cNvSpPr txBox="1"/>
            <p:nvPr/>
          </p:nvSpPr>
          <p:spPr>
            <a:xfrm rot="19798423">
              <a:off x="3932435" y="3716933"/>
              <a:ext cx="173354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Scheduling</a:t>
              </a:r>
              <a:endParaRPr lang="en-GB" sz="240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091B6F6-AC8B-897D-65B1-ABD8657436E4}"/>
              </a:ext>
            </a:extLst>
          </p:cNvPr>
          <p:cNvSpPr txBox="1"/>
          <p:nvPr/>
        </p:nvSpPr>
        <p:spPr>
          <a:xfrm rot="19798423">
            <a:off x="7517505" y="3451430"/>
            <a:ext cx="173354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Device</a:t>
            </a:r>
          </a:p>
          <a:p>
            <a:pPr algn="ctr"/>
            <a:r>
              <a:rPr lang="en-US" sz="2400"/>
              <a:t>Drivers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6544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33EDDF10416A489D79385FEEE17AA2" ma:contentTypeVersion="4" ma:contentTypeDescription="Create a new document." ma:contentTypeScope="" ma:versionID="4689489457c848b9712a1d7d7da684d9">
  <xsd:schema xmlns:xsd="http://www.w3.org/2001/XMLSchema" xmlns:xs="http://www.w3.org/2001/XMLSchema" xmlns:p="http://schemas.microsoft.com/office/2006/metadata/properties" xmlns:ns2="7a24fba7-9ea6-4b9e-b961-4aa560c38baf" targetNamespace="http://schemas.microsoft.com/office/2006/metadata/properties" ma:root="true" ma:fieldsID="cd0d968d5acbf4b6a31fff3d86807ea7" ns2:_="">
    <xsd:import namespace="7a24fba7-9ea6-4b9e-b961-4aa560c38b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4fba7-9ea6-4b9e-b961-4aa560c38b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E4069B-AA84-4A12-BDF7-C3861F640EBA}">
  <ds:schemaRefs>
    <ds:schemaRef ds:uri="7a24fba7-9ea6-4b9e-b961-4aa560c38ba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2CCA25-5663-4A6C-B9AF-8C041FD1D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A8583B-136E-4D3F-9D32-DBEEE3427A66}">
  <ds:schemaRefs>
    <ds:schemaRef ds:uri="7a24fba7-9ea6-4b9e-b961-4aa560c38b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36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Topic 2:  Managing Operating System Development Projects </vt:lpstr>
      <vt:lpstr>Section 1: Choosing a Base Operating System</vt:lpstr>
      <vt:lpstr>Topic 1: Choosing a Base Operating System  - Overview</vt:lpstr>
      <vt:lpstr>Windows vs Linux – Windows on a Page</vt:lpstr>
      <vt:lpstr>Windows vs Linux – Linux on a Page</vt:lpstr>
      <vt:lpstr>Windows vs Linux - Version Control</vt:lpstr>
      <vt:lpstr>Windows vs Linux - Version Control Types</vt:lpstr>
      <vt:lpstr>Windows vs Linux – Kernel Types</vt:lpstr>
      <vt:lpstr>Windows vs Linux – Kernel Models</vt:lpstr>
      <vt:lpstr>Windows vs Linux – Kernel Types</vt:lpstr>
      <vt:lpstr>Windows vs Linux – Kernel Types</vt:lpstr>
      <vt:lpstr>Linux Kernel Modules (LKMs)</vt:lpstr>
      <vt:lpstr>Patches – What are They?</vt:lpstr>
      <vt:lpstr>Patches – Deployment Methods</vt:lpstr>
      <vt:lpstr>Summary</vt:lpstr>
      <vt:lpstr>Topic 2: Building for Embedded Systems</vt:lpstr>
      <vt:lpstr>Topic 2: Building for Embedded Systems - Overview</vt:lpstr>
      <vt:lpstr>Why Embedded Systems Are Unique</vt:lpstr>
      <vt:lpstr>The Role of Cross-Compilers</vt:lpstr>
      <vt:lpstr>Buildroot and Yocto Overview</vt:lpstr>
      <vt:lpstr>Pros of Using Buildroot</vt:lpstr>
      <vt:lpstr>Cons of Using Buildroot</vt:lpstr>
      <vt:lpstr>Building for User/Functional Requirements</vt:lpstr>
      <vt:lpstr>Key Considerations</vt:lpstr>
      <vt:lpstr>Why We Chose Buildroot for Our Project</vt:lpstr>
      <vt:lpstr>Why We Chose Buildroot for Our Project</vt:lpstr>
      <vt:lpstr>Conclusion</vt:lpstr>
      <vt:lpstr>Topic 3: Open Source &amp; licensing  Considerations</vt:lpstr>
      <vt:lpstr>Introduction to Open Source</vt:lpstr>
      <vt:lpstr>Key Characteristics of Open Source – Rules!</vt:lpstr>
      <vt:lpstr>Types of Open Source Licenses</vt:lpstr>
      <vt:lpstr>Comparison Between Licenses</vt:lpstr>
      <vt:lpstr>Why Licensing Matters</vt:lpstr>
      <vt:lpstr>How Are Open Source Licenses Enforced?</vt:lpstr>
      <vt:lpstr>Open source &amp; licensing wrap up:</vt:lpstr>
      <vt:lpstr>Why Add a License?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2:  Managing Operating System Development Projects </dc:title>
  <dc:creator/>
  <cp:revision>1</cp:revision>
  <dcterms:created xsi:type="dcterms:W3CDTF">2024-12-04T08:01:48Z</dcterms:created>
  <dcterms:modified xsi:type="dcterms:W3CDTF">2024-12-17T14:55:06Z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0x0101006033EDDF10416A489D79385FEEE17AA2</vt:lpwstr>
  </property>
  <property fmtid="{D5CDD505-2E9C-101B-9397-08002B2CF9AE}" pid="3" name="ComplianceAssetId">
    <vt:lpwstr/>
  </property>
  <property fmtid="{D5CDD505-2E9C-101B-9397-08002B2CF9AE}" pid="4" name="_ExtendedDescription">
    <vt:lpwstr/>
  </property>
  <property fmtid="{D5CDD505-2E9C-101B-9397-08002B2CF9AE}" pid="5" name="TriggerFlowInfo">
    <vt:lpwstr/>
  </property>
</Properties>
</file>